
<file path=[Content_Types].xml><?xml version="1.0" encoding="utf-8"?>
<Types xmlns="http://schemas.openxmlformats.org/package/2006/content-types">
  <Default ContentType="image/jpeg" Extension="jpg"/>
  <Default ContentType="application/x-fontdata" Extension="fntdata"/>
  <Default ContentType="image/gif" Extension="gif"/>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Lst>
  <p:sldSz cy="5143500" cx="9144000"/>
  <p:notesSz cx="6858000" cy="9144000"/>
  <p:embeddedFontLst>
    <p:embeddedFont>
      <p:font typeface="Nunito"/>
      <p:regular r:id="rId16"/>
      <p:bold r:id="rId17"/>
      <p:italic r:id="rId18"/>
      <p:boldItalic r:id="rId19"/>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font" Target="fonts/Nunito-bold.fntdata"/><Relationship Id="rId16" Type="http://schemas.openxmlformats.org/officeDocument/2006/relationships/font" Target="fonts/Nunito-regular.fntdata"/><Relationship Id="rId5" Type="http://schemas.openxmlformats.org/officeDocument/2006/relationships/notesMaster" Target="notesMasters/notesMaster1.xml"/><Relationship Id="rId19" Type="http://schemas.openxmlformats.org/officeDocument/2006/relationships/font" Target="fonts/Nunito-boldItalic.fntdata"/><Relationship Id="rId6" Type="http://schemas.openxmlformats.org/officeDocument/2006/relationships/slide" Target="slides/slide1.xml"/><Relationship Id="rId18" Type="http://schemas.openxmlformats.org/officeDocument/2006/relationships/font" Target="fonts/Nunito-italic.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126" name="Google Shape;126;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6" name="Shape 186"/>
        <p:cNvGrpSpPr/>
        <p:nvPr/>
      </p:nvGrpSpPr>
      <p:grpSpPr>
        <a:xfrm>
          <a:off x="0" y="0"/>
          <a:ext cx="0" cy="0"/>
          <a:chOff x="0" y="0"/>
          <a:chExt cx="0" cy="0"/>
        </a:xfrm>
      </p:grpSpPr>
      <p:sp>
        <p:nvSpPr>
          <p:cNvPr id="187" name="Google Shape;187;gb6e7f6bffe_0_2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8" name="Google Shape;188;gb6e7f6bffe_0_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ge107e134b1_0_11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2" name="Google Shape;132;ge107e134b1_0_1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7" name="Shape 137"/>
        <p:cNvGrpSpPr/>
        <p:nvPr/>
      </p:nvGrpSpPr>
      <p:grpSpPr>
        <a:xfrm>
          <a:off x="0" y="0"/>
          <a:ext cx="0" cy="0"/>
          <a:chOff x="0" y="0"/>
          <a:chExt cx="0" cy="0"/>
        </a:xfrm>
      </p:grpSpPr>
      <p:sp>
        <p:nvSpPr>
          <p:cNvPr id="138" name="Google Shape;138;ge197fdaeb0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9" name="Google Shape;139;ge197fdaeb0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3" name="Shape 143"/>
        <p:cNvGrpSpPr/>
        <p:nvPr/>
      </p:nvGrpSpPr>
      <p:grpSpPr>
        <a:xfrm>
          <a:off x="0" y="0"/>
          <a:ext cx="0" cy="0"/>
          <a:chOff x="0" y="0"/>
          <a:chExt cx="0" cy="0"/>
        </a:xfrm>
      </p:grpSpPr>
      <p:sp>
        <p:nvSpPr>
          <p:cNvPr id="144" name="Google Shape;144;ge197fdaeb0_0_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5" name="Google Shape;145;ge197fdaeb0_0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0" name="Shape 150"/>
        <p:cNvGrpSpPr/>
        <p:nvPr/>
      </p:nvGrpSpPr>
      <p:grpSpPr>
        <a:xfrm>
          <a:off x="0" y="0"/>
          <a:ext cx="0" cy="0"/>
          <a:chOff x="0" y="0"/>
          <a:chExt cx="0" cy="0"/>
        </a:xfrm>
      </p:grpSpPr>
      <p:sp>
        <p:nvSpPr>
          <p:cNvPr id="151" name="Google Shape;151;ge197fdaeb0_0_1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2" name="Google Shape;152;ge197fdaeb0_0_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7" name="Shape 157"/>
        <p:cNvGrpSpPr/>
        <p:nvPr/>
      </p:nvGrpSpPr>
      <p:grpSpPr>
        <a:xfrm>
          <a:off x="0" y="0"/>
          <a:ext cx="0" cy="0"/>
          <a:chOff x="0" y="0"/>
          <a:chExt cx="0" cy="0"/>
        </a:xfrm>
      </p:grpSpPr>
      <p:sp>
        <p:nvSpPr>
          <p:cNvPr id="158" name="Google Shape;158;gb6e7f6bffe_0_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9" name="Google Shape;159;gb6e7f6bffe_0_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3" name="Shape 163"/>
        <p:cNvGrpSpPr/>
        <p:nvPr/>
      </p:nvGrpSpPr>
      <p:grpSpPr>
        <a:xfrm>
          <a:off x="0" y="0"/>
          <a:ext cx="0" cy="0"/>
          <a:chOff x="0" y="0"/>
          <a:chExt cx="0" cy="0"/>
        </a:xfrm>
      </p:grpSpPr>
      <p:sp>
        <p:nvSpPr>
          <p:cNvPr id="164" name="Google Shape;164;gb6e7f6bffe_0_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5" name="Google Shape;165;gb6e7f6bffe_0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2" name="Shape 172"/>
        <p:cNvGrpSpPr/>
        <p:nvPr/>
      </p:nvGrpSpPr>
      <p:grpSpPr>
        <a:xfrm>
          <a:off x="0" y="0"/>
          <a:ext cx="0" cy="0"/>
          <a:chOff x="0" y="0"/>
          <a:chExt cx="0" cy="0"/>
        </a:xfrm>
      </p:grpSpPr>
      <p:sp>
        <p:nvSpPr>
          <p:cNvPr id="173" name="Google Shape;173;gb6e7f6bffe_0_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4" name="Google Shape;174;gb6e7f6bffe_0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8" name="Shape 178"/>
        <p:cNvGrpSpPr/>
        <p:nvPr/>
      </p:nvGrpSpPr>
      <p:grpSpPr>
        <a:xfrm>
          <a:off x="0" y="0"/>
          <a:ext cx="0" cy="0"/>
          <a:chOff x="0" y="0"/>
          <a:chExt cx="0" cy="0"/>
        </a:xfrm>
      </p:grpSpPr>
      <p:sp>
        <p:nvSpPr>
          <p:cNvPr id="179" name="Google Shape;179;gb6e7f6bffe_0_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0" name="Google Shape;180;gb6e7f6bffe_0_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solidFill>
          <a:schemeClr val="accent6"/>
        </a:solidFill>
      </p:bgPr>
    </p:bg>
    <p:spTree>
      <p:nvGrpSpPr>
        <p:cNvPr id="9" name="Shape 9"/>
        <p:cNvGrpSpPr/>
        <p:nvPr/>
      </p:nvGrpSpPr>
      <p:grpSpPr>
        <a:xfrm>
          <a:off x="0" y="0"/>
          <a:ext cx="0" cy="0"/>
          <a:chOff x="0" y="0"/>
          <a:chExt cx="0" cy="0"/>
        </a:xfrm>
      </p:grpSpPr>
      <p:sp>
        <p:nvSpPr>
          <p:cNvPr id="10" name="Google Shape;10;p2"/>
          <p:cNvSpPr/>
          <p:nvPr/>
        </p:nvSpPr>
        <p:spPr>
          <a:xfrm>
            <a:off x="31" y="2824500"/>
            <a:ext cx="7370400" cy="2319000"/>
          </a:xfrm>
          <a:prstGeom prst="rtTriangle">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 name="Google Shape;11;p2"/>
          <p:cNvSpPr/>
          <p:nvPr/>
        </p:nvSpPr>
        <p:spPr>
          <a:xfrm flipH="1">
            <a:off x="3582600" y="1550700"/>
            <a:ext cx="5561400" cy="35928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 name="Google Shape;12;p2"/>
          <p:cNvSpPr/>
          <p:nvPr/>
        </p:nvSpPr>
        <p:spPr>
          <a:xfrm rot="10800000">
            <a:off x="5058905" y="0"/>
            <a:ext cx="4085100" cy="2052600"/>
          </a:xfrm>
          <a:prstGeom prst="rtTriangl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 name="Google Shape;13;p2"/>
          <p:cNvSpPr/>
          <p:nvPr/>
        </p:nvSpPr>
        <p:spPr>
          <a:xfrm>
            <a:off x="20327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4" name="Google Shape;14;p2"/>
          <p:cNvGrpSpPr/>
          <p:nvPr/>
        </p:nvGrpSpPr>
        <p:grpSpPr>
          <a:xfrm>
            <a:off x="255200" y="592"/>
            <a:ext cx="2250363" cy="1044300"/>
            <a:chOff x="255200" y="592"/>
            <a:chExt cx="2250363" cy="1044300"/>
          </a:xfrm>
        </p:grpSpPr>
        <p:sp>
          <p:nvSpPr>
            <p:cNvPr id="15" name="Google Shape;15;p2"/>
            <p:cNvSpPr/>
            <p:nvPr/>
          </p:nvSpPr>
          <p:spPr>
            <a:xfrm>
              <a:off x="764063" y="592"/>
              <a:ext cx="1741500" cy="10443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 name="Google Shape;16;p2"/>
            <p:cNvSpPr/>
            <p:nvPr/>
          </p:nvSpPr>
          <p:spPr>
            <a:xfrm>
              <a:off x="509632" y="592"/>
              <a:ext cx="1741500" cy="10443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 name="Google Shape;17;p2"/>
            <p:cNvSpPr/>
            <p:nvPr/>
          </p:nvSpPr>
          <p:spPr>
            <a:xfrm>
              <a:off x="255200" y="592"/>
              <a:ext cx="1741500" cy="10443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8" name="Google Shape;18;p2"/>
          <p:cNvGrpSpPr/>
          <p:nvPr/>
        </p:nvGrpSpPr>
        <p:grpSpPr>
          <a:xfrm>
            <a:off x="905395" y="592"/>
            <a:ext cx="2250363" cy="1044300"/>
            <a:chOff x="905395" y="592"/>
            <a:chExt cx="2250363" cy="1044300"/>
          </a:xfrm>
        </p:grpSpPr>
        <p:sp>
          <p:nvSpPr>
            <p:cNvPr id="19" name="Google Shape;19;p2"/>
            <p:cNvSpPr/>
            <p:nvPr/>
          </p:nvSpPr>
          <p:spPr>
            <a:xfrm>
              <a:off x="1414258" y="592"/>
              <a:ext cx="1741500" cy="1044300"/>
            </a:xfrm>
            <a:prstGeom prst="parallelogram">
              <a:avLst>
                <a:gd fmla="val 153193"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 name="Google Shape;20;p2"/>
            <p:cNvSpPr/>
            <p:nvPr/>
          </p:nvSpPr>
          <p:spPr>
            <a:xfrm>
              <a:off x="1159826" y="592"/>
              <a:ext cx="1741500" cy="1044300"/>
            </a:xfrm>
            <a:prstGeom prst="parallelogram">
              <a:avLst>
                <a:gd fmla="val 153193"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 name="Google Shape;21;p2"/>
            <p:cNvSpPr/>
            <p:nvPr/>
          </p:nvSpPr>
          <p:spPr>
            <a:xfrm>
              <a:off x="905395" y="592"/>
              <a:ext cx="1741500" cy="1044300"/>
            </a:xfrm>
            <a:prstGeom prst="parallelogram">
              <a:avLst>
                <a:gd fmla="val 153193"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2" name="Google Shape;22;p2"/>
          <p:cNvGrpSpPr/>
          <p:nvPr/>
        </p:nvGrpSpPr>
        <p:grpSpPr>
          <a:xfrm>
            <a:off x="7057468" y="5088"/>
            <a:ext cx="1851282" cy="752108"/>
            <a:chOff x="6917201" y="0"/>
            <a:chExt cx="2227777" cy="863400"/>
          </a:xfrm>
        </p:grpSpPr>
        <p:sp>
          <p:nvSpPr>
            <p:cNvPr id="23" name="Google Shape;23;p2"/>
            <p:cNvSpPr/>
            <p:nvPr/>
          </p:nvSpPr>
          <p:spPr>
            <a:xfrm>
              <a:off x="7641677"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 name="Google Shape;24;p2"/>
            <p:cNvSpPr/>
            <p:nvPr/>
          </p:nvSpPr>
          <p:spPr>
            <a:xfrm>
              <a:off x="7279439"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 name="Google Shape;25;p2"/>
            <p:cNvSpPr/>
            <p:nvPr/>
          </p:nvSpPr>
          <p:spPr>
            <a:xfrm>
              <a:off x="6917201"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6" name="Google Shape;26;p2"/>
          <p:cNvGrpSpPr/>
          <p:nvPr/>
        </p:nvGrpSpPr>
        <p:grpSpPr>
          <a:xfrm>
            <a:off x="6553032" y="4217852"/>
            <a:ext cx="2389068" cy="925737"/>
            <a:chOff x="6917201" y="0"/>
            <a:chExt cx="2227777" cy="863400"/>
          </a:xfrm>
        </p:grpSpPr>
        <p:sp>
          <p:nvSpPr>
            <p:cNvPr id="27" name="Google Shape;27;p2"/>
            <p:cNvSpPr/>
            <p:nvPr/>
          </p:nvSpPr>
          <p:spPr>
            <a:xfrm>
              <a:off x="7641677" y="0"/>
              <a:ext cx="1503300" cy="863400"/>
            </a:xfrm>
            <a:prstGeom prst="parallelogram">
              <a:avLst>
                <a:gd fmla="val 158024"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 name="Google Shape;28;p2"/>
            <p:cNvSpPr/>
            <p:nvPr/>
          </p:nvSpPr>
          <p:spPr>
            <a:xfrm>
              <a:off x="7279439" y="0"/>
              <a:ext cx="1503300" cy="863400"/>
            </a:xfrm>
            <a:prstGeom prst="parallelogram">
              <a:avLst>
                <a:gd fmla="val 158024"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 name="Google Shape;29;p2"/>
            <p:cNvSpPr/>
            <p:nvPr/>
          </p:nvSpPr>
          <p:spPr>
            <a:xfrm>
              <a:off x="6917201" y="0"/>
              <a:ext cx="1503300" cy="863400"/>
            </a:xfrm>
            <a:prstGeom prst="parallelogram">
              <a:avLst>
                <a:gd fmla="val 158024"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30" name="Google Shape;30;p2"/>
          <p:cNvGrpSpPr/>
          <p:nvPr/>
        </p:nvGrpSpPr>
        <p:grpSpPr>
          <a:xfrm>
            <a:off x="199149" y="4055652"/>
            <a:ext cx="2795414" cy="1083308"/>
            <a:chOff x="6917201" y="0"/>
            <a:chExt cx="2227777" cy="863400"/>
          </a:xfrm>
        </p:grpSpPr>
        <p:sp>
          <p:nvSpPr>
            <p:cNvPr id="31" name="Google Shape;31;p2"/>
            <p:cNvSpPr/>
            <p:nvPr/>
          </p:nvSpPr>
          <p:spPr>
            <a:xfrm>
              <a:off x="7641677"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 name="Google Shape;32;p2"/>
            <p:cNvSpPr/>
            <p:nvPr/>
          </p:nvSpPr>
          <p:spPr>
            <a:xfrm>
              <a:off x="7279439"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 name="Google Shape;33;p2"/>
            <p:cNvSpPr/>
            <p:nvPr/>
          </p:nvSpPr>
          <p:spPr>
            <a:xfrm>
              <a:off x="6917201"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4" name="Google Shape;34;p2"/>
          <p:cNvSpPr txBox="1"/>
          <p:nvPr>
            <p:ph type="ctrTitle"/>
          </p:nvPr>
        </p:nvSpPr>
        <p:spPr>
          <a:xfrm>
            <a:off x="1858703" y="1822833"/>
            <a:ext cx="5361300" cy="14481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800"/>
              <a:buNone/>
              <a:defRPr sz="3800"/>
            </a:lvl1pPr>
            <a:lvl2pPr lvl="1" algn="ctr">
              <a:spcBef>
                <a:spcPts val="0"/>
              </a:spcBef>
              <a:spcAft>
                <a:spcPts val="0"/>
              </a:spcAft>
              <a:buSzPts val="3800"/>
              <a:buNone/>
              <a:defRPr sz="3800"/>
            </a:lvl2pPr>
            <a:lvl3pPr lvl="2" algn="ctr">
              <a:spcBef>
                <a:spcPts val="0"/>
              </a:spcBef>
              <a:spcAft>
                <a:spcPts val="0"/>
              </a:spcAft>
              <a:buSzPts val="3800"/>
              <a:buNone/>
              <a:defRPr sz="3800"/>
            </a:lvl3pPr>
            <a:lvl4pPr lvl="3" algn="ctr">
              <a:spcBef>
                <a:spcPts val="0"/>
              </a:spcBef>
              <a:spcAft>
                <a:spcPts val="0"/>
              </a:spcAft>
              <a:buSzPts val="3800"/>
              <a:buNone/>
              <a:defRPr sz="3800"/>
            </a:lvl4pPr>
            <a:lvl5pPr lvl="4" algn="ctr">
              <a:spcBef>
                <a:spcPts val="0"/>
              </a:spcBef>
              <a:spcAft>
                <a:spcPts val="0"/>
              </a:spcAft>
              <a:buSzPts val="3800"/>
              <a:buNone/>
              <a:defRPr sz="3800"/>
            </a:lvl5pPr>
            <a:lvl6pPr lvl="5" algn="ctr">
              <a:spcBef>
                <a:spcPts val="0"/>
              </a:spcBef>
              <a:spcAft>
                <a:spcPts val="0"/>
              </a:spcAft>
              <a:buSzPts val="3800"/>
              <a:buNone/>
              <a:defRPr sz="3800"/>
            </a:lvl6pPr>
            <a:lvl7pPr lvl="6" algn="ctr">
              <a:spcBef>
                <a:spcPts val="0"/>
              </a:spcBef>
              <a:spcAft>
                <a:spcPts val="0"/>
              </a:spcAft>
              <a:buSzPts val="3800"/>
              <a:buNone/>
              <a:defRPr sz="3800"/>
            </a:lvl7pPr>
            <a:lvl8pPr lvl="7" algn="ctr">
              <a:spcBef>
                <a:spcPts val="0"/>
              </a:spcBef>
              <a:spcAft>
                <a:spcPts val="0"/>
              </a:spcAft>
              <a:buSzPts val="3800"/>
              <a:buNone/>
              <a:defRPr sz="3800"/>
            </a:lvl8pPr>
            <a:lvl9pPr lvl="8" algn="ctr">
              <a:spcBef>
                <a:spcPts val="0"/>
              </a:spcBef>
              <a:spcAft>
                <a:spcPts val="0"/>
              </a:spcAft>
              <a:buSzPts val="3800"/>
              <a:buNone/>
              <a:defRPr sz="3800"/>
            </a:lvl9pPr>
          </a:lstStyle>
          <a:p/>
        </p:txBody>
      </p:sp>
      <p:sp>
        <p:nvSpPr>
          <p:cNvPr id="35" name="Google Shape;35;p2"/>
          <p:cNvSpPr txBox="1"/>
          <p:nvPr>
            <p:ph idx="1" type="subTitle"/>
          </p:nvPr>
        </p:nvSpPr>
        <p:spPr>
          <a:xfrm>
            <a:off x="1858700" y="3413158"/>
            <a:ext cx="5361300" cy="52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Clr>
                <a:schemeClr val="lt1"/>
              </a:buClr>
              <a:buSzPts val="1600"/>
              <a:buNone/>
              <a:defRPr sz="1600">
                <a:solidFill>
                  <a:schemeClr val="lt1"/>
                </a:solidFill>
              </a:defRPr>
            </a:lvl1pPr>
            <a:lvl2pPr lvl="1" algn="ctr">
              <a:lnSpc>
                <a:spcPct val="100000"/>
              </a:lnSpc>
              <a:spcBef>
                <a:spcPts val="0"/>
              </a:spcBef>
              <a:spcAft>
                <a:spcPts val="0"/>
              </a:spcAft>
              <a:buClr>
                <a:schemeClr val="lt1"/>
              </a:buClr>
              <a:buSzPts val="1600"/>
              <a:buNone/>
              <a:defRPr sz="1600">
                <a:solidFill>
                  <a:schemeClr val="lt1"/>
                </a:solidFill>
              </a:defRPr>
            </a:lvl2pPr>
            <a:lvl3pPr lvl="2" algn="ctr">
              <a:lnSpc>
                <a:spcPct val="100000"/>
              </a:lnSpc>
              <a:spcBef>
                <a:spcPts val="0"/>
              </a:spcBef>
              <a:spcAft>
                <a:spcPts val="0"/>
              </a:spcAft>
              <a:buClr>
                <a:schemeClr val="lt1"/>
              </a:buClr>
              <a:buSzPts val="1600"/>
              <a:buNone/>
              <a:defRPr sz="1600">
                <a:solidFill>
                  <a:schemeClr val="lt1"/>
                </a:solidFill>
              </a:defRPr>
            </a:lvl3pPr>
            <a:lvl4pPr lvl="3" algn="ctr">
              <a:lnSpc>
                <a:spcPct val="100000"/>
              </a:lnSpc>
              <a:spcBef>
                <a:spcPts val="0"/>
              </a:spcBef>
              <a:spcAft>
                <a:spcPts val="0"/>
              </a:spcAft>
              <a:buClr>
                <a:schemeClr val="lt1"/>
              </a:buClr>
              <a:buSzPts val="1600"/>
              <a:buNone/>
              <a:defRPr sz="1600">
                <a:solidFill>
                  <a:schemeClr val="lt1"/>
                </a:solidFill>
              </a:defRPr>
            </a:lvl4pPr>
            <a:lvl5pPr lvl="4" algn="ctr">
              <a:lnSpc>
                <a:spcPct val="100000"/>
              </a:lnSpc>
              <a:spcBef>
                <a:spcPts val="0"/>
              </a:spcBef>
              <a:spcAft>
                <a:spcPts val="0"/>
              </a:spcAft>
              <a:buClr>
                <a:schemeClr val="lt1"/>
              </a:buClr>
              <a:buSzPts val="1600"/>
              <a:buNone/>
              <a:defRPr sz="1600">
                <a:solidFill>
                  <a:schemeClr val="lt1"/>
                </a:solidFill>
              </a:defRPr>
            </a:lvl5pPr>
            <a:lvl6pPr lvl="5" algn="ctr">
              <a:lnSpc>
                <a:spcPct val="100000"/>
              </a:lnSpc>
              <a:spcBef>
                <a:spcPts val="0"/>
              </a:spcBef>
              <a:spcAft>
                <a:spcPts val="0"/>
              </a:spcAft>
              <a:buClr>
                <a:schemeClr val="lt1"/>
              </a:buClr>
              <a:buSzPts val="1600"/>
              <a:buNone/>
              <a:defRPr sz="1600">
                <a:solidFill>
                  <a:schemeClr val="lt1"/>
                </a:solidFill>
              </a:defRPr>
            </a:lvl6pPr>
            <a:lvl7pPr lvl="6" algn="ctr">
              <a:lnSpc>
                <a:spcPct val="100000"/>
              </a:lnSpc>
              <a:spcBef>
                <a:spcPts val="0"/>
              </a:spcBef>
              <a:spcAft>
                <a:spcPts val="0"/>
              </a:spcAft>
              <a:buClr>
                <a:schemeClr val="lt1"/>
              </a:buClr>
              <a:buSzPts val="1600"/>
              <a:buNone/>
              <a:defRPr sz="1600">
                <a:solidFill>
                  <a:schemeClr val="lt1"/>
                </a:solidFill>
              </a:defRPr>
            </a:lvl7pPr>
            <a:lvl8pPr lvl="7" algn="ctr">
              <a:lnSpc>
                <a:spcPct val="100000"/>
              </a:lnSpc>
              <a:spcBef>
                <a:spcPts val="0"/>
              </a:spcBef>
              <a:spcAft>
                <a:spcPts val="0"/>
              </a:spcAft>
              <a:buClr>
                <a:schemeClr val="lt1"/>
              </a:buClr>
              <a:buSzPts val="1600"/>
              <a:buNone/>
              <a:defRPr sz="1600">
                <a:solidFill>
                  <a:schemeClr val="lt1"/>
                </a:solidFill>
              </a:defRPr>
            </a:lvl8pPr>
            <a:lvl9pPr lvl="8" algn="ctr">
              <a:lnSpc>
                <a:spcPct val="100000"/>
              </a:lnSpc>
              <a:spcBef>
                <a:spcPts val="0"/>
              </a:spcBef>
              <a:spcAft>
                <a:spcPts val="0"/>
              </a:spcAft>
              <a:buClr>
                <a:schemeClr val="lt1"/>
              </a:buClr>
              <a:buSzPts val="1600"/>
              <a:buNone/>
              <a:defRPr sz="1600">
                <a:solidFill>
                  <a:schemeClr val="lt1"/>
                </a:solidFill>
              </a:defRPr>
            </a:lvl9pPr>
          </a:lstStyle>
          <a:p/>
        </p:txBody>
      </p:sp>
      <p:sp>
        <p:nvSpPr>
          <p:cNvPr id="36" name="Google Shape;36;p2"/>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bg>
      <p:bgPr>
        <a:solidFill>
          <a:schemeClr val="accent3"/>
        </a:solidFill>
      </p:bgPr>
    </p:bg>
    <p:spTree>
      <p:nvGrpSpPr>
        <p:cNvPr id="109" name="Shape 109"/>
        <p:cNvGrpSpPr/>
        <p:nvPr/>
      </p:nvGrpSpPr>
      <p:grpSpPr>
        <a:xfrm>
          <a:off x="0" y="0"/>
          <a:ext cx="0" cy="0"/>
          <a:chOff x="0" y="0"/>
          <a:chExt cx="0" cy="0"/>
        </a:xfrm>
      </p:grpSpPr>
      <p:sp>
        <p:nvSpPr>
          <p:cNvPr id="110" name="Google Shape;110;p11"/>
          <p:cNvSpPr/>
          <p:nvPr/>
        </p:nvSpPr>
        <p:spPr>
          <a:xfrm flipH="1">
            <a:off x="5569200" y="2834075"/>
            <a:ext cx="3574800" cy="2309400"/>
          </a:xfrm>
          <a:prstGeom prst="rtTriangle">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11" name="Google Shape;111;p11"/>
          <p:cNvGrpSpPr/>
          <p:nvPr/>
        </p:nvGrpSpPr>
        <p:grpSpPr>
          <a:xfrm>
            <a:off x="5959222" y="4119576"/>
            <a:ext cx="2520952" cy="1024165"/>
            <a:chOff x="6917201" y="0"/>
            <a:chExt cx="2227777" cy="863400"/>
          </a:xfrm>
        </p:grpSpPr>
        <p:sp>
          <p:nvSpPr>
            <p:cNvPr id="112" name="Google Shape;112;p11"/>
            <p:cNvSpPr/>
            <p:nvPr/>
          </p:nvSpPr>
          <p:spPr>
            <a:xfrm>
              <a:off x="7641677"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3" name="Google Shape;113;p11"/>
            <p:cNvSpPr/>
            <p:nvPr/>
          </p:nvSpPr>
          <p:spPr>
            <a:xfrm>
              <a:off x="7279439"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4" name="Google Shape;114;p11"/>
            <p:cNvSpPr/>
            <p:nvPr/>
          </p:nvSpPr>
          <p:spPr>
            <a:xfrm>
              <a:off x="6917201"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15" name="Google Shape;115;p11"/>
          <p:cNvGrpSpPr/>
          <p:nvPr/>
        </p:nvGrpSpPr>
        <p:grpSpPr>
          <a:xfrm>
            <a:off x="199149" y="2"/>
            <a:ext cx="2795414" cy="1083308"/>
            <a:chOff x="6917201" y="0"/>
            <a:chExt cx="2227777" cy="863400"/>
          </a:xfrm>
        </p:grpSpPr>
        <p:sp>
          <p:nvSpPr>
            <p:cNvPr id="116" name="Google Shape;116;p11"/>
            <p:cNvSpPr/>
            <p:nvPr/>
          </p:nvSpPr>
          <p:spPr>
            <a:xfrm>
              <a:off x="7641677"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 name="Google Shape;117;p11"/>
            <p:cNvSpPr/>
            <p:nvPr/>
          </p:nvSpPr>
          <p:spPr>
            <a:xfrm>
              <a:off x="7279439"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11"/>
            <p:cNvSpPr/>
            <p:nvPr/>
          </p:nvSpPr>
          <p:spPr>
            <a:xfrm>
              <a:off x="6917201"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19" name="Google Shape;119;p11"/>
          <p:cNvSpPr txBox="1"/>
          <p:nvPr>
            <p:ph hasCustomPrompt="1" type="title"/>
          </p:nvPr>
        </p:nvSpPr>
        <p:spPr>
          <a:xfrm>
            <a:off x="1385850" y="1383850"/>
            <a:ext cx="6372300" cy="1379700"/>
          </a:xfrm>
          <a:prstGeom prst="rect">
            <a:avLst/>
          </a:prstGeom>
        </p:spPr>
        <p:txBody>
          <a:bodyPr anchorCtr="0" anchor="ctr" bIns="91425" lIns="91425" spcFirstLastPara="1" rIns="91425" wrap="square" tIns="91425">
            <a:normAutofit/>
          </a:bodyPr>
          <a:lstStyle>
            <a:lvl1pPr lvl="0" algn="ctr">
              <a:spcBef>
                <a:spcPts val="0"/>
              </a:spcBef>
              <a:spcAft>
                <a:spcPts val="0"/>
              </a:spcAft>
              <a:buClr>
                <a:schemeClr val="dk2"/>
              </a:buClr>
              <a:buSzPts val="8600"/>
              <a:buNone/>
              <a:defRPr sz="8600">
                <a:solidFill>
                  <a:schemeClr val="dk2"/>
                </a:solidFill>
              </a:defRPr>
            </a:lvl1pPr>
            <a:lvl2pPr lvl="1" algn="ctr">
              <a:spcBef>
                <a:spcPts val="0"/>
              </a:spcBef>
              <a:spcAft>
                <a:spcPts val="0"/>
              </a:spcAft>
              <a:buClr>
                <a:schemeClr val="dk2"/>
              </a:buClr>
              <a:buSzPts val="8600"/>
              <a:buNone/>
              <a:defRPr sz="8600">
                <a:solidFill>
                  <a:schemeClr val="dk2"/>
                </a:solidFill>
              </a:defRPr>
            </a:lvl2pPr>
            <a:lvl3pPr lvl="2" algn="ctr">
              <a:spcBef>
                <a:spcPts val="0"/>
              </a:spcBef>
              <a:spcAft>
                <a:spcPts val="0"/>
              </a:spcAft>
              <a:buClr>
                <a:schemeClr val="dk2"/>
              </a:buClr>
              <a:buSzPts val="8600"/>
              <a:buNone/>
              <a:defRPr sz="8600">
                <a:solidFill>
                  <a:schemeClr val="dk2"/>
                </a:solidFill>
              </a:defRPr>
            </a:lvl3pPr>
            <a:lvl4pPr lvl="3" algn="ctr">
              <a:spcBef>
                <a:spcPts val="0"/>
              </a:spcBef>
              <a:spcAft>
                <a:spcPts val="0"/>
              </a:spcAft>
              <a:buClr>
                <a:schemeClr val="dk2"/>
              </a:buClr>
              <a:buSzPts val="8600"/>
              <a:buNone/>
              <a:defRPr sz="8600">
                <a:solidFill>
                  <a:schemeClr val="dk2"/>
                </a:solidFill>
              </a:defRPr>
            </a:lvl4pPr>
            <a:lvl5pPr lvl="4" algn="ctr">
              <a:spcBef>
                <a:spcPts val="0"/>
              </a:spcBef>
              <a:spcAft>
                <a:spcPts val="0"/>
              </a:spcAft>
              <a:buClr>
                <a:schemeClr val="dk2"/>
              </a:buClr>
              <a:buSzPts val="8600"/>
              <a:buNone/>
              <a:defRPr sz="8600">
                <a:solidFill>
                  <a:schemeClr val="dk2"/>
                </a:solidFill>
              </a:defRPr>
            </a:lvl5pPr>
            <a:lvl6pPr lvl="5" algn="ctr">
              <a:spcBef>
                <a:spcPts val="0"/>
              </a:spcBef>
              <a:spcAft>
                <a:spcPts val="0"/>
              </a:spcAft>
              <a:buClr>
                <a:schemeClr val="dk2"/>
              </a:buClr>
              <a:buSzPts val="8600"/>
              <a:buNone/>
              <a:defRPr sz="8600">
                <a:solidFill>
                  <a:schemeClr val="dk2"/>
                </a:solidFill>
              </a:defRPr>
            </a:lvl6pPr>
            <a:lvl7pPr lvl="6" algn="ctr">
              <a:spcBef>
                <a:spcPts val="0"/>
              </a:spcBef>
              <a:spcAft>
                <a:spcPts val="0"/>
              </a:spcAft>
              <a:buClr>
                <a:schemeClr val="dk2"/>
              </a:buClr>
              <a:buSzPts val="8600"/>
              <a:buNone/>
              <a:defRPr sz="8600">
                <a:solidFill>
                  <a:schemeClr val="dk2"/>
                </a:solidFill>
              </a:defRPr>
            </a:lvl7pPr>
            <a:lvl8pPr lvl="7" algn="ctr">
              <a:spcBef>
                <a:spcPts val="0"/>
              </a:spcBef>
              <a:spcAft>
                <a:spcPts val="0"/>
              </a:spcAft>
              <a:buClr>
                <a:schemeClr val="dk2"/>
              </a:buClr>
              <a:buSzPts val="8600"/>
              <a:buNone/>
              <a:defRPr sz="8600">
                <a:solidFill>
                  <a:schemeClr val="dk2"/>
                </a:solidFill>
              </a:defRPr>
            </a:lvl8pPr>
            <a:lvl9pPr lvl="8" algn="ctr">
              <a:spcBef>
                <a:spcPts val="0"/>
              </a:spcBef>
              <a:spcAft>
                <a:spcPts val="0"/>
              </a:spcAft>
              <a:buClr>
                <a:schemeClr val="dk2"/>
              </a:buClr>
              <a:buSzPts val="8600"/>
              <a:buNone/>
              <a:defRPr sz="8600">
                <a:solidFill>
                  <a:schemeClr val="dk2"/>
                </a:solidFill>
              </a:defRPr>
            </a:lvl9pPr>
          </a:lstStyle>
          <a:p>
            <a:r>
              <a:t>xx%</a:t>
            </a:r>
          </a:p>
        </p:txBody>
      </p:sp>
      <p:sp>
        <p:nvSpPr>
          <p:cNvPr id="120" name="Google Shape;120;p11"/>
          <p:cNvSpPr txBox="1"/>
          <p:nvPr>
            <p:ph idx="1" type="body"/>
          </p:nvPr>
        </p:nvSpPr>
        <p:spPr>
          <a:xfrm>
            <a:off x="1385850" y="2863850"/>
            <a:ext cx="6372300" cy="641100"/>
          </a:xfrm>
          <a:prstGeom prst="rect">
            <a:avLst/>
          </a:prstGeom>
        </p:spPr>
        <p:txBody>
          <a:bodyPr anchorCtr="0" anchor="t" bIns="91425" lIns="91425" spcFirstLastPara="1" rIns="91425" wrap="square" tIns="91425">
            <a:normAutofit/>
          </a:bodyPr>
          <a:lstStyle>
            <a:lvl1pPr indent="-311150" lvl="0" marL="457200" algn="ctr">
              <a:spcBef>
                <a:spcPts val="0"/>
              </a:spcBef>
              <a:spcAft>
                <a:spcPts val="0"/>
              </a:spcAft>
              <a:buSzPts val="1300"/>
              <a:buChar char="●"/>
              <a:defRPr/>
            </a:lvl1pPr>
            <a:lvl2pPr indent="-298450" lvl="1" marL="914400" algn="ctr">
              <a:spcBef>
                <a:spcPts val="0"/>
              </a:spcBef>
              <a:spcAft>
                <a:spcPts val="0"/>
              </a:spcAft>
              <a:buSzPts val="1100"/>
              <a:buChar char="○"/>
              <a:defRPr/>
            </a:lvl2pPr>
            <a:lvl3pPr indent="-298450" lvl="2" marL="1371600" algn="ctr">
              <a:spcBef>
                <a:spcPts val="0"/>
              </a:spcBef>
              <a:spcAft>
                <a:spcPts val="0"/>
              </a:spcAft>
              <a:buSzPts val="1100"/>
              <a:buChar char="■"/>
              <a:defRPr/>
            </a:lvl3pPr>
            <a:lvl4pPr indent="-298450" lvl="3" marL="1828800" algn="ctr">
              <a:spcBef>
                <a:spcPts val="0"/>
              </a:spcBef>
              <a:spcAft>
                <a:spcPts val="0"/>
              </a:spcAft>
              <a:buSzPts val="1100"/>
              <a:buChar char="●"/>
              <a:defRPr/>
            </a:lvl4pPr>
            <a:lvl5pPr indent="-298450" lvl="4" marL="2286000" algn="ctr">
              <a:spcBef>
                <a:spcPts val="0"/>
              </a:spcBef>
              <a:spcAft>
                <a:spcPts val="0"/>
              </a:spcAft>
              <a:buSzPts val="1100"/>
              <a:buChar char="○"/>
              <a:defRPr/>
            </a:lvl5pPr>
            <a:lvl6pPr indent="-298450" lvl="5" marL="2743200" algn="ctr">
              <a:spcBef>
                <a:spcPts val="0"/>
              </a:spcBef>
              <a:spcAft>
                <a:spcPts val="0"/>
              </a:spcAft>
              <a:buSzPts val="1100"/>
              <a:buChar char="■"/>
              <a:defRPr/>
            </a:lvl6pPr>
            <a:lvl7pPr indent="-298450" lvl="6" marL="3200400" algn="ctr">
              <a:spcBef>
                <a:spcPts val="0"/>
              </a:spcBef>
              <a:spcAft>
                <a:spcPts val="0"/>
              </a:spcAft>
              <a:buSzPts val="1100"/>
              <a:buChar char="●"/>
              <a:defRPr/>
            </a:lvl7pPr>
            <a:lvl8pPr indent="-298450" lvl="7" marL="3657600" algn="ctr">
              <a:spcBef>
                <a:spcPts val="0"/>
              </a:spcBef>
              <a:spcAft>
                <a:spcPts val="0"/>
              </a:spcAft>
              <a:buSzPts val="1100"/>
              <a:buChar char="○"/>
              <a:defRPr/>
            </a:lvl8pPr>
            <a:lvl9pPr indent="-298450" lvl="8" marL="4114800" algn="ctr">
              <a:spcBef>
                <a:spcPts val="0"/>
              </a:spcBef>
              <a:spcAft>
                <a:spcPts val="0"/>
              </a:spcAft>
              <a:buSzPts val="1100"/>
              <a:buChar char="■"/>
              <a:defRPr/>
            </a:lvl9pPr>
          </a:lstStyle>
          <a:p/>
        </p:txBody>
      </p:sp>
      <p:sp>
        <p:nvSpPr>
          <p:cNvPr id="121" name="Google Shape;121;p11"/>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22" name="Shape 122"/>
        <p:cNvGrpSpPr/>
        <p:nvPr/>
      </p:nvGrpSpPr>
      <p:grpSpPr>
        <a:xfrm>
          <a:off x="0" y="0"/>
          <a:ext cx="0" cy="0"/>
          <a:chOff x="0" y="0"/>
          <a:chExt cx="0" cy="0"/>
        </a:xfrm>
      </p:grpSpPr>
      <p:sp>
        <p:nvSpPr>
          <p:cNvPr id="123" name="Google Shape;123;p12"/>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solidFill>
          <a:schemeClr val="accent3"/>
        </a:solidFill>
      </p:bgPr>
    </p:bg>
    <p:spTree>
      <p:nvGrpSpPr>
        <p:cNvPr id="37" name="Shape 37"/>
        <p:cNvGrpSpPr/>
        <p:nvPr/>
      </p:nvGrpSpPr>
      <p:grpSpPr>
        <a:xfrm>
          <a:off x="0" y="0"/>
          <a:ext cx="0" cy="0"/>
          <a:chOff x="0" y="0"/>
          <a:chExt cx="0" cy="0"/>
        </a:xfrm>
      </p:grpSpPr>
      <p:sp>
        <p:nvSpPr>
          <p:cNvPr id="38" name="Google Shape;38;p3"/>
          <p:cNvSpPr/>
          <p:nvPr/>
        </p:nvSpPr>
        <p:spPr>
          <a:xfrm flipH="1">
            <a:off x="4757100" y="2309400"/>
            <a:ext cx="4386900" cy="2834100"/>
          </a:xfrm>
          <a:prstGeom prst="rtTriangle">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39" name="Google Shape;39;p3"/>
          <p:cNvGrpSpPr/>
          <p:nvPr/>
        </p:nvGrpSpPr>
        <p:grpSpPr>
          <a:xfrm>
            <a:off x="5594191" y="3961115"/>
            <a:ext cx="2910145" cy="1182340"/>
            <a:chOff x="6917201" y="0"/>
            <a:chExt cx="2227777" cy="863400"/>
          </a:xfrm>
        </p:grpSpPr>
        <p:sp>
          <p:nvSpPr>
            <p:cNvPr id="40" name="Google Shape;40;p3"/>
            <p:cNvSpPr/>
            <p:nvPr/>
          </p:nvSpPr>
          <p:spPr>
            <a:xfrm>
              <a:off x="7641677"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 name="Google Shape;41;p3"/>
            <p:cNvSpPr/>
            <p:nvPr/>
          </p:nvSpPr>
          <p:spPr>
            <a:xfrm>
              <a:off x="7279439"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 name="Google Shape;42;p3"/>
            <p:cNvSpPr/>
            <p:nvPr/>
          </p:nvSpPr>
          <p:spPr>
            <a:xfrm>
              <a:off x="6917201"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43" name="Google Shape;43;p3"/>
          <p:cNvGrpSpPr/>
          <p:nvPr/>
        </p:nvGrpSpPr>
        <p:grpSpPr>
          <a:xfrm>
            <a:off x="199149" y="2"/>
            <a:ext cx="2795414" cy="1083308"/>
            <a:chOff x="6917201" y="0"/>
            <a:chExt cx="2227777" cy="863400"/>
          </a:xfrm>
        </p:grpSpPr>
        <p:sp>
          <p:nvSpPr>
            <p:cNvPr id="44" name="Google Shape;44;p3"/>
            <p:cNvSpPr/>
            <p:nvPr/>
          </p:nvSpPr>
          <p:spPr>
            <a:xfrm>
              <a:off x="7641677"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 name="Google Shape;45;p3"/>
            <p:cNvSpPr/>
            <p:nvPr/>
          </p:nvSpPr>
          <p:spPr>
            <a:xfrm>
              <a:off x="7279439"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 name="Google Shape;46;p3"/>
            <p:cNvSpPr/>
            <p:nvPr/>
          </p:nvSpPr>
          <p:spPr>
            <a:xfrm>
              <a:off x="6917201"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47" name="Google Shape;47;p3"/>
          <p:cNvSpPr txBox="1"/>
          <p:nvPr>
            <p:ph type="title"/>
          </p:nvPr>
        </p:nvSpPr>
        <p:spPr>
          <a:xfrm>
            <a:off x="1888684" y="1746100"/>
            <a:ext cx="5377500" cy="1646100"/>
          </a:xfrm>
          <a:prstGeom prst="rect">
            <a:avLst/>
          </a:prstGeom>
        </p:spPr>
        <p:txBody>
          <a:bodyPr anchorCtr="0" anchor="ctr" bIns="91425" lIns="91425" spcFirstLastPara="1" rIns="91425" wrap="square" tIns="91425">
            <a:normAutofit/>
          </a:bodyPr>
          <a:lstStyle>
            <a:lvl1pPr lvl="0" algn="ctr">
              <a:spcBef>
                <a:spcPts val="0"/>
              </a:spcBef>
              <a:spcAft>
                <a:spcPts val="0"/>
              </a:spcAft>
              <a:buClr>
                <a:schemeClr val="dk2"/>
              </a:buClr>
              <a:buSzPts val="3200"/>
              <a:buNone/>
              <a:defRPr sz="3200">
                <a:solidFill>
                  <a:schemeClr val="dk2"/>
                </a:solidFill>
              </a:defRPr>
            </a:lvl1pPr>
            <a:lvl2pPr lvl="1" algn="ctr">
              <a:spcBef>
                <a:spcPts val="0"/>
              </a:spcBef>
              <a:spcAft>
                <a:spcPts val="0"/>
              </a:spcAft>
              <a:buClr>
                <a:schemeClr val="dk2"/>
              </a:buClr>
              <a:buSzPts val="3200"/>
              <a:buNone/>
              <a:defRPr sz="3200">
                <a:solidFill>
                  <a:schemeClr val="dk2"/>
                </a:solidFill>
              </a:defRPr>
            </a:lvl2pPr>
            <a:lvl3pPr lvl="2" algn="ctr">
              <a:spcBef>
                <a:spcPts val="0"/>
              </a:spcBef>
              <a:spcAft>
                <a:spcPts val="0"/>
              </a:spcAft>
              <a:buClr>
                <a:schemeClr val="dk2"/>
              </a:buClr>
              <a:buSzPts val="3200"/>
              <a:buNone/>
              <a:defRPr sz="3200">
                <a:solidFill>
                  <a:schemeClr val="dk2"/>
                </a:solidFill>
              </a:defRPr>
            </a:lvl3pPr>
            <a:lvl4pPr lvl="3" algn="ctr">
              <a:spcBef>
                <a:spcPts val="0"/>
              </a:spcBef>
              <a:spcAft>
                <a:spcPts val="0"/>
              </a:spcAft>
              <a:buClr>
                <a:schemeClr val="dk2"/>
              </a:buClr>
              <a:buSzPts val="3200"/>
              <a:buNone/>
              <a:defRPr sz="3200">
                <a:solidFill>
                  <a:schemeClr val="dk2"/>
                </a:solidFill>
              </a:defRPr>
            </a:lvl4pPr>
            <a:lvl5pPr lvl="4" algn="ctr">
              <a:spcBef>
                <a:spcPts val="0"/>
              </a:spcBef>
              <a:spcAft>
                <a:spcPts val="0"/>
              </a:spcAft>
              <a:buClr>
                <a:schemeClr val="dk2"/>
              </a:buClr>
              <a:buSzPts val="3200"/>
              <a:buNone/>
              <a:defRPr sz="3200">
                <a:solidFill>
                  <a:schemeClr val="dk2"/>
                </a:solidFill>
              </a:defRPr>
            </a:lvl5pPr>
            <a:lvl6pPr lvl="5" algn="ctr">
              <a:spcBef>
                <a:spcPts val="0"/>
              </a:spcBef>
              <a:spcAft>
                <a:spcPts val="0"/>
              </a:spcAft>
              <a:buClr>
                <a:schemeClr val="dk2"/>
              </a:buClr>
              <a:buSzPts val="3200"/>
              <a:buNone/>
              <a:defRPr sz="3200">
                <a:solidFill>
                  <a:schemeClr val="dk2"/>
                </a:solidFill>
              </a:defRPr>
            </a:lvl6pPr>
            <a:lvl7pPr lvl="6" algn="ctr">
              <a:spcBef>
                <a:spcPts val="0"/>
              </a:spcBef>
              <a:spcAft>
                <a:spcPts val="0"/>
              </a:spcAft>
              <a:buClr>
                <a:schemeClr val="dk2"/>
              </a:buClr>
              <a:buSzPts val="3200"/>
              <a:buNone/>
              <a:defRPr sz="3200">
                <a:solidFill>
                  <a:schemeClr val="dk2"/>
                </a:solidFill>
              </a:defRPr>
            </a:lvl7pPr>
            <a:lvl8pPr lvl="7" algn="ctr">
              <a:spcBef>
                <a:spcPts val="0"/>
              </a:spcBef>
              <a:spcAft>
                <a:spcPts val="0"/>
              </a:spcAft>
              <a:buClr>
                <a:schemeClr val="dk2"/>
              </a:buClr>
              <a:buSzPts val="3200"/>
              <a:buNone/>
              <a:defRPr sz="3200">
                <a:solidFill>
                  <a:schemeClr val="dk2"/>
                </a:solidFill>
              </a:defRPr>
            </a:lvl8pPr>
            <a:lvl9pPr lvl="8" algn="ctr">
              <a:spcBef>
                <a:spcPts val="0"/>
              </a:spcBef>
              <a:spcAft>
                <a:spcPts val="0"/>
              </a:spcAft>
              <a:buClr>
                <a:schemeClr val="dk2"/>
              </a:buClr>
              <a:buSzPts val="3200"/>
              <a:buNone/>
              <a:defRPr sz="3200">
                <a:solidFill>
                  <a:schemeClr val="dk2"/>
                </a:solidFill>
              </a:defRPr>
            </a:lvl9pPr>
          </a:lstStyle>
          <a:p/>
        </p:txBody>
      </p:sp>
      <p:sp>
        <p:nvSpPr>
          <p:cNvPr id="48" name="Google Shape;48;p3"/>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bg>
      <p:bgPr>
        <a:solidFill>
          <a:schemeClr val="dk2"/>
        </a:solidFill>
      </p:bgPr>
    </p:bg>
    <p:spTree>
      <p:nvGrpSpPr>
        <p:cNvPr id="49" name="Shape 49"/>
        <p:cNvGrpSpPr/>
        <p:nvPr/>
      </p:nvGrpSpPr>
      <p:grpSpPr>
        <a:xfrm>
          <a:off x="0" y="0"/>
          <a:ext cx="0" cy="0"/>
          <a:chOff x="0" y="0"/>
          <a:chExt cx="0" cy="0"/>
        </a:xfrm>
      </p:grpSpPr>
      <p:sp>
        <p:nvSpPr>
          <p:cNvPr id="50" name="Google Shape;50;p4"/>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 name="Google Shape;51;p4"/>
          <p:cNvSpPr/>
          <p:nvPr/>
        </p:nvSpPr>
        <p:spPr>
          <a:xfrm>
            <a:off x="31" y="2824500"/>
            <a:ext cx="7370400" cy="2319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 name="Google Shape;52;p4"/>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 name="Google Shape;53;p4"/>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54" name="Google Shape;54;p4"/>
          <p:cNvSpPr txBox="1"/>
          <p:nvPr>
            <p:ph idx="1" type="body"/>
          </p:nvPr>
        </p:nvSpPr>
        <p:spPr>
          <a:xfrm>
            <a:off x="819150" y="1990725"/>
            <a:ext cx="7505700" cy="24480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55" name="Google Shape;55;p4"/>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bg>
      <p:bgPr>
        <a:solidFill>
          <a:schemeClr val="dk2"/>
        </a:solidFill>
      </p:bgPr>
    </p:bg>
    <p:spTree>
      <p:nvGrpSpPr>
        <p:cNvPr id="56" name="Shape 56"/>
        <p:cNvGrpSpPr/>
        <p:nvPr/>
      </p:nvGrpSpPr>
      <p:grpSpPr>
        <a:xfrm>
          <a:off x="0" y="0"/>
          <a:ext cx="0" cy="0"/>
          <a:chOff x="0" y="0"/>
          <a:chExt cx="0" cy="0"/>
        </a:xfrm>
      </p:grpSpPr>
      <p:sp>
        <p:nvSpPr>
          <p:cNvPr id="57" name="Google Shape;57;p5"/>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 name="Google Shape;58;p5"/>
          <p:cNvSpPr/>
          <p:nvPr/>
        </p:nvSpPr>
        <p:spPr>
          <a:xfrm>
            <a:off x="31" y="2824500"/>
            <a:ext cx="7370400" cy="2319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 name="Google Shape;59;p5"/>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 name="Google Shape;60;p5"/>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61" name="Google Shape;61;p5"/>
          <p:cNvSpPr txBox="1"/>
          <p:nvPr>
            <p:ph idx="1" type="body"/>
          </p:nvPr>
        </p:nvSpPr>
        <p:spPr>
          <a:xfrm>
            <a:off x="819150" y="1990725"/>
            <a:ext cx="3686100" cy="24480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62" name="Google Shape;62;p5"/>
          <p:cNvSpPr txBox="1"/>
          <p:nvPr>
            <p:ph idx="2" type="body"/>
          </p:nvPr>
        </p:nvSpPr>
        <p:spPr>
          <a:xfrm>
            <a:off x="4638675" y="1990725"/>
            <a:ext cx="3686100" cy="24480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63" name="Google Shape;63;p5"/>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bg>
      <p:bgPr>
        <a:solidFill>
          <a:schemeClr val="dk2"/>
        </a:solidFill>
      </p:bgPr>
    </p:bg>
    <p:spTree>
      <p:nvGrpSpPr>
        <p:cNvPr id="64" name="Shape 64"/>
        <p:cNvGrpSpPr/>
        <p:nvPr/>
      </p:nvGrpSpPr>
      <p:grpSpPr>
        <a:xfrm>
          <a:off x="0" y="0"/>
          <a:ext cx="0" cy="0"/>
          <a:chOff x="0" y="0"/>
          <a:chExt cx="0" cy="0"/>
        </a:xfrm>
      </p:grpSpPr>
      <p:sp>
        <p:nvSpPr>
          <p:cNvPr id="65" name="Google Shape;65;p6"/>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 name="Google Shape;66;p6"/>
          <p:cNvSpPr/>
          <p:nvPr/>
        </p:nvSpPr>
        <p:spPr>
          <a:xfrm>
            <a:off x="31" y="2824500"/>
            <a:ext cx="7370400" cy="2319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7" name="Google Shape;67;p6"/>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 name="Google Shape;68;p6"/>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69" name="Google Shape;69;p6"/>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bg>
      <p:bgPr>
        <a:solidFill>
          <a:schemeClr val="accent3"/>
        </a:solidFill>
      </p:bgPr>
    </p:bg>
    <p:spTree>
      <p:nvGrpSpPr>
        <p:cNvPr id="70" name="Shape 70"/>
        <p:cNvGrpSpPr/>
        <p:nvPr/>
      </p:nvGrpSpPr>
      <p:grpSpPr>
        <a:xfrm>
          <a:off x="0" y="0"/>
          <a:ext cx="0" cy="0"/>
          <a:chOff x="0" y="0"/>
          <a:chExt cx="0" cy="0"/>
        </a:xfrm>
      </p:grpSpPr>
      <p:sp>
        <p:nvSpPr>
          <p:cNvPr id="71" name="Google Shape;71;p7"/>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 name="Google Shape;72;p7"/>
          <p:cNvSpPr/>
          <p:nvPr/>
        </p:nvSpPr>
        <p:spPr>
          <a:xfrm>
            <a:off x="31" y="2824500"/>
            <a:ext cx="7370400" cy="2319000"/>
          </a:xfrm>
          <a:prstGeom prst="rtTriangl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 name="Google Shape;73;p7"/>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 name="Google Shape;74;p7"/>
          <p:cNvSpPr txBox="1"/>
          <p:nvPr>
            <p:ph type="title"/>
          </p:nvPr>
        </p:nvSpPr>
        <p:spPr>
          <a:xfrm>
            <a:off x="819150" y="845600"/>
            <a:ext cx="3709200" cy="13830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75" name="Google Shape;75;p7"/>
          <p:cNvSpPr txBox="1"/>
          <p:nvPr>
            <p:ph idx="1" type="body"/>
          </p:nvPr>
        </p:nvSpPr>
        <p:spPr>
          <a:xfrm>
            <a:off x="830700" y="2319050"/>
            <a:ext cx="3709200" cy="21198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76" name="Google Shape;76;p7"/>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accent1"/>
        </a:solidFill>
      </p:bgPr>
    </p:bg>
    <p:spTree>
      <p:nvGrpSpPr>
        <p:cNvPr id="77" name="Shape 77"/>
        <p:cNvGrpSpPr/>
        <p:nvPr/>
      </p:nvGrpSpPr>
      <p:grpSpPr>
        <a:xfrm>
          <a:off x="0" y="0"/>
          <a:ext cx="0" cy="0"/>
          <a:chOff x="0" y="0"/>
          <a:chExt cx="0" cy="0"/>
        </a:xfrm>
      </p:grpSpPr>
      <p:sp>
        <p:nvSpPr>
          <p:cNvPr id="78" name="Google Shape;78;p8"/>
          <p:cNvSpPr/>
          <p:nvPr/>
        </p:nvSpPr>
        <p:spPr>
          <a:xfrm>
            <a:off x="0" y="2823144"/>
            <a:ext cx="7369200" cy="2316900"/>
          </a:xfrm>
          <a:prstGeom prst="rtTriangle">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 name="Google Shape;79;p8"/>
          <p:cNvSpPr/>
          <p:nvPr/>
        </p:nvSpPr>
        <p:spPr>
          <a:xfrm flipH="1">
            <a:off x="3583210" y="1554113"/>
            <a:ext cx="5560500" cy="35895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80" name="Google Shape;80;p8"/>
          <p:cNvGrpSpPr/>
          <p:nvPr/>
        </p:nvGrpSpPr>
        <p:grpSpPr>
          <a:xfrm>
            <a:off x="255991" y="-118"/>
            <a:ext cx="2251347" cy="1043408"/>
            <a:chOff x="3961956" y="4383950"/>
            <a:chExt cx="1160548" cy="548700"/>
          </a:xfrm>
        </p:grpSpPr>
        <p:sp>
          <p:nvSpPr>
            <p:cNvPr id="81" name="Google Shape;81;p8"/>
            <p:cNvSpPr/>
            <p:nvPr/>
          </p:nvSpPr>
          <p:spPr>
            <a:xfrm>
              <a:off x="4224904" y="4383950"/>
              <a:ext cx="897600" cy="5487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8"/>
            <p:cNvSpPr/>
            <p:nvPr/>
          </p:nvSpPr>
          <p:spPr>
            <a:xfrm>
              <a:off x="4093430" y="4383950"/>
              <a:ext cx="897600" cy="5487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 name="Google Shape;83;p8"/>
            <p:cNvSpPr/>
            <p:nvPr/>
          </p:nvSpPr>
          <p:spPr>
            <a:xfrm>
              <a:off x="3961956" y="4383950"/>
              <a:ext cx="897600" cy="5487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84" name="Google Shape;84;p8"/>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85" name="Google Shape;85;p8"/>
          <p:cNvGrpSpPr/>
          <p:nvPr/>
        </p:nvGrpSpPr>
        <p:grpSpPr>
          <a:xfrm>
            <a:off x="34934" y="4522125"/>
            <a:ext cx="1593306" cy="617072"/>
            <a:chOff x="6917201" y="0"/>
            <a:chExt cx="2227777" cy="863400"/>
          </a:xfrm>
        </p:grpSpPr>
        <p:sp>
          <p:nvSpPr>
            <p:cNvPr id="86" name="Google Shape;86;p8"/>
            <p:cNvSpPr/>
            <p:nvPr/>
          </p:nvSpPr>
          <p:spPr>
            <a:xfrm>
              <a:off x="7641677" y="0"/>
              <a:ext cx="1503300" cy="863400"/>
            </a:xfrm>
            <a:prstGeom prst="parallelogram">
              <a:avLst>
                <a:gd fmla="val 158024"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 name="Google Shape;87;p8"/>
            <p:cNvSpPr/>
            <p:nvPr/>
          </p:nvSpPr>
          <p:spPr>
            <a:xfrm>
              <a:off x="7279439" y="0"/>
              <a:ext cx="1503300" cy="863400"/>
            </a:xfrm>
            <a:prstGeom prst="parallelogram">
              <a:avLst>
                <a:gd fmla="val 158024"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p8"/>
            <p:cNvSpPr/>
            <p:nvPr/>
          </p:nvSpPr>
          <p:spPr>
            <a:xfrm>
              <a:off x="6917201" y="0"/>
              <a:ext cx="1503300" cy="863400"/>
            </a:xfrm>
            <a:prstGeom prst="parallelogram">
              <a:avLst>
                <a:gd fmla="val 158024"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89" name="Google Shape;89;p8"/>
          <p:cNvGrpSpPr/>
          <p:nvPr/>
        </p:nvGrpSpPr>
        <p:grpSpPr>
          <a:xfrm>
            <a:off x="5886353" y="1243"/>
            <a:ext cx="3257455" cy="1261514"/>
            <a:chOff x="6917201" y="0"/>
            <a:chExt cx="2227777" cy="863400"/>
          </a:xfrm>
        </p:grpSpPr>
        <p:sp>
          <p:nvSpPr>
            <p:cNvPr id="90" name="Google Shape;90;p8"/>
            <p:cNvSpPr/>
            <p:nvPr/>
          </p:nvSpPr>
          <p:spPr>
            <a:xfrm>
              <a:off x="7641677"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1" name="Google Shape;91;p8"/>
            <p:cNvSpPr/>
            <p:nvPr/>
          </p:nvSpPr>
          <p:spPr>
            <a:xfrm>
              <a:off x="7279439"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2" name="Google Shape;92;p8"/>
            <p:cNvSpPr/>
            <p:nvPr/>
          </p:nvSpPr>
          <p:spPr>
            <a:xfrm>
              <a:off x="6917201"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93" name="Google Shape;93;p8"/>
          <p:cNvSpPr txBox="1"/>
          <p:nvPr>
            <p:ph type="title"/>
          </p:nvPr>
        </p:nvSpPr>
        <p:spPr>
          <a:xfrm>
            <a:off x="1393929" y="1301146"/>
            <a:ext cx="6366900" cy="25392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200"/>
              <a:buNone/>
              <a:defRPr sz="3200"/>
            </a:lvl1pPr>
            <a:lvl2pPr lvl="1" algn="ctr">
              <a:spcBef>
                <a:spcPts val="0"/>
              </a:spcBef>
              <a:spcAft>
                <a:spcPts val="0"/>
              </a:spcAft>
              <a:buSzPts val="3200"/>
              <a:buNone/>
              <a:defRPr sz="3200"/>
            </a:lvl2pPr>
            <a:lvl3pPr lvl="2" algn="ctr">
              <a:spcBef>
                <a:spcPts val="0"/>
              </a:spcBef>
              <a:spcAft>
                <a:spcPts val="0"/>
              </a:spcAft>
              <a:buSzPts val="3200"/>
              <a:buNone/>
              <a:defRPr sz="3200"/>
            </a:lvl3pPr>
            <a:lvl4pPr lvl="3" algn="ctr">
              <a:spcBef>
                <a:spcPts val="0"/>
              </a:spcBef>
              <a:spcAft>
                <a:spcPts val="0"/>
              </a:spcAft>
              <a:buSzPts val="3200"/>
              <a:buNone/>
              <a:defRPr sz="3200"/>
            </a:lvl4pPr>
            <a:lvl5pPr lvl="4" algn="ctr">
              <a:spcBef>
                <a:spcPts val="0"/>
              </a:spcBef>
              <a:spcAft>
                <a:spcPts val="0"/>
              </a:spcAft>
              <a:buSzPts val="3200"/>
              <a:buNone/>
              <a:defRPr sz="3200"/>
            </a:lvl5pPr>
            <a:lvl6pPr lvl="5" algn="ctr">
              <a:spcBef>
                <a:spcPts val="0"/>
              </a:spcBef>
              <a:spcAft>
                <a:spcPts val="0"/>
              </a:spcAft>
              <a:buSzPts val="3200"/>
              <a:buNone/>
              <a:defRPr sz="3200"/>
            </a:lvl6pPr>
            <a:lvl7pPr lvl="6" algn="ctr">
              <a:spcBef>
                <a:spcPts val="0"/>
              </a:spcBef>
              <a:spcAft>
                <a:spcPts val="0"/>
              </a:spcAft>
              <a:buSzPts val="3200"/>
              <a:buNone/>
              <a:defRPr sz="3200"/>
            </a:lvl7pPr>
            <a:lvl8pPr lvl="7" algn="ctr">
              <a:spcBef>
                <a:spcPts val="0"/>
              </a:spcBef>
              <a:spcAft>
                <a:spcPts val="0"/>
              </a:spcAft>
              <a:buSzPts val="3200"/>
              <a:buNone/>
              <a:defRPr sz="3200"/>
            </a:lvl8pPr>
            <a:lvl9pPr lvl="8" algn="ctr">
              <a:spcBef>
                <a:spcPts val="0"/>
              </a:spcBef>
              <a:spcAft>
                <a:spcPts val="0"/>
              </a:spcAft>
              <a:buSzPts val="3200"/>
              <a:buNone/>
              <a:defRPr sz="3200"/>
            </a:lvl9pPr>
          </a:lstStyle>
          <a:p/>
        </p:txBody>
      </p:sp>
      <p:sp>
        <p:nvSpPr>
          <p:cNvPr id="94" name="Google Shape;94;p8"/>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bg>
      <p:bgPr>
        <a:solidFill>
          <a:schemeClr val="dk2"/>
        </a:solidFill>
      </p:bgPr>
    </p:bg>
    <p:spTree>
      <p:nvGrpSpPr>
        <p:cNvPr id="95" name="Shape 95"/>
        <p:cNvGrpSpPr/>
        <p:nvPr/>
      </p:nvGrpSpPr>
      <p:grpSpPr>
        <a:xfrm>
          <a:off x="0" y="0"/>
          <a:ext cx="0" cy="0"/>
          <a:chOff x="0" y="0"/>
          <a:chExt cx="0" cy="0"/>
        </a:xfrm>
      </p:grpSpPr>
      <p:sp>
        <p:nvSpPr>
          <p:cNvPr id="96" name="Google Shape;96;p9"/>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7" name="Google Shape;97;p9"/>
          <p:cNvSpPr/>
          <p:nvPr/>
        </p:nvSpPr>
        <p:spPr>
          <a:xfrm>
            <a:off x="31" y="2824500"/>
            <a:ext cx="7370400" cy="2319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8" name="Google Shape;98;p9"/>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9" name="Google Shape;99;p9"/>
          <p:cNvSpPr txBox="1"/>
          <p:nvPr>
            <p:ph type="title"/>
          </p:nvPr>
        </p:nvSpPr>
        <p:spPr>
          <a:xfrm>
            <a:off x="819150" y="845600"/>
            <a:ext cx="6424200" cy="7050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100" name="Google Shape;100;p9"/>
          <p:cNvSpPr txBox="1"/>
          <p:nvPr>
            <p:ph idx="1" type="subTitle"/>
          </p:nvPr>
        </p:nvSpPr>
        <p:spPr>
          <a:xfrm>
            <a:off x="819150" y="1550700"/>
            <a:ext cx="5859900" cy="3936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Clr>
                <a:schemeClr val="lt1"/>
              </a:buClr>
              <a:buSzPts val="1600"/>
              <a:buNone/>
              <a:defRPr sz="1600">
                <a:solidFill>
                  <a:schemeClr val="lt1"/>
                </a:solidFill>
              </a:defRPr>
            </a:lvl1pPr>
            <a:lvl2pPr lvl="1">
              <a:lnSpc>
                <a:spcPct val="100000"/>
              </a:lnSpc>
              <a:spcBef>
                <a:spcPts val="0"/>
              </a:spcBef>
              <a:spcAft>
                <a:spcPts val="0"/>
              </a:spcAft>
              <a:buClr>
                <a:schemeClr val="lt1"/>
              </a:buClr>
              <a:buSzPts val="1600"/>
              <a:buNone/>
              <a:defRPr sz="1600">
                <a:solidFill>
                  <a:schemeClr val="lt1"/>
                </a:solidFill>
              </a:defRPr>
            </a:lvl2pPr>
            <a:lvl3pPr lvl="2">
              <a:lnSpc>
                <a:spcPct val="100000"/>
              </a:lnSpc>
              <a:spcBef>
                <a:spcPts val="0"/>
              </a:spcBef>
              <a:spcAft>
                <a:spcPts val="0"/>
              </a:spcAft>
              <a:buClr>
                <a:schemeClr val="lt1"/>
              </a:buClr>
              <a:buSzPts val="1600"/>
              <a:buNone/>
              <a:defRPr sz="1600">
                <a:solidFill>
                  <a:schemeClr val="lt1"/>
                </a:solidFill>
              </a:defRPr>
            </a:lvl3pPr>
            <a:lvl4pPr lvl="3">
              <a:lnSpc>
                <a:spcPct val="100000"/>
              </a:lnSpc>
              <a:spcBef>
                <a:spcPts val="0"/>
              </a:spcBef>
              <a:spcAft>
                <a:spcPts val="0"/>
              </a:spcAft>
              <a:buClr>
                <a:schemeClr val="lt1"/>
              </a:buClr>
              <a:buSzPts val="1600"/>
              <a:buNone/>
              <a:defRPr sz="1600">
                <a:solidFill>
                  <a:schemeClr val="lt1"/>
                </a:solidFill>
              </a:defRPr>
            </a:lvl4pPr>
            <a:lvl5pPr lvl="4">
              <a:lnSpc>
                <a:spcPct val="100000"/>
              </a:lnSpc>
              <a:spcBef>
                <a:spcPts val="0"/>
              </a:spcBef>
              <a:spcAft>
                <a:spcPts val="0"/>
              </a:spcAft>
              <a:buClr>
                <a:schemeClr val="lt1"/>
              </a:buClr>
              <a:buSzPts val="1600"/>
              <a:buNone/>
              <a:defRPr sz="1600">
                <a:solidFill>
                  <a:schemeClr val="lt1"/>
                </a:solidFill>
              </a:defRPr>
            </a:lvl5pPr>
            <a:lvl6pPr lvl="5">
              <a:lnSpc>
                <a:spcPct val="100000"/>
              </a:lnSpc>
              <a:spcBef>
                <a:spcPts val="0"/>
              </a:spcBef>
              <a:spcAft>
                <a:spcPts val="0"/>
              </a:spcAft>
              <a:buClr>
                <a:schemeClr val="lt1"/>
              </a:buClr>
              <a:buSzPts val="1600"/>
              <a:buNone/>
              <a:defRPr sz="1600">
                <a:solidFill>
                  <a:schemeClr val="lt1"/>
                </a:solidFill>
              </a:defRPr>
            </a:lvl6pPr>
            <a:lvl7pPr lvl="6">
              <a:lnSpc>
                <a:spcPct val="100000"/>
              </a:lnSpc>
              <a:spcBef>
                <a:spcPts val="0"/>
              </a:spcBef>
              <a:spcAft>
                <a:spcPts val="0"/>
              </a:spcAft>
              <a:buClr>
                <a:schemeClr val="lt1"/>
              </a:buClr>
              <a:buSzPts val="1600"/>
              <a:buNone/>
              <a:defRPr sz="1600">
                <a:solidFill>
                  <a:schemeClr val="lt1"/>
                </a:solidFill>
              </a:defRPr>
            </a:lvl7pPr>
            <a:lvl8pPr lvl="7">
              <a:lnSpc>
                <a:spcPct val="100000"/>
              </a:lnSpc>
              <a:spcBef>
                <a:spcPts val="0"/>
              </a:spcBef>
              <a:spcAft>
                <a:spcPts val="0"/>
              </a:spcAft>
              <a:buClr>
                <a:schemeClr val="lt1"/>
              </a:buClr>
              <a:buSzPts val="1600"/>
              <a:buNone/>
              <a:defRPr sz="1600">
                <a:solidFill>
                  <a:schemeClr val="lt1"/>
                </a:solidFill>
              </a:defRPr>
            </a:lvl8pPr>
            <a:lvl9pPr lvl="8">
              <a:lnSpc>
                <a:spcPct val="100000"/>
              </a:lnSpc>
              <a:spcBef>
                <a:spcPts val="0"/>
              </a:spcBef>
              <a:spcAft>
                <a:spcPts val="0"/>
              </a:spcAft>
              <a:buClr>
                <a:schemeClr val="lt1"/>
              </a:buClr>
              <a:buSzPts val="1600"/>
              <a:buNone/>
              <a:defRPr sz="1600">
                <a:solidFill>
                  <a:schemeClr val="lt1"/>
                </a:solidFill>
              </a:defRPr>
            </a:lvl9pPr>
          </a:lstStyle>
          <a:p/>
        </p:txBody>
      </p:sp>
      <p:sp>
        <p:nvSpPr>
          <p:cNvPr id="101" name="Google Shape;101;p9"/>
          <p:cNvSpPr txBox="1"/>
          <p:nvPr>
            <p:ph idx="2" type="body"/>
          </p:nvPr>
        </p:nvSpPr>
        <p:spPr>
          <a:xfrm>
            <a:off x="819150" y="2467050"/>
            <a:ext cx="5859900" cy="20955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102" name="Google Shape;102;p9"/>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bg>
      <p:bgPr>
        <a:solidFill>
          <a:schemeClr val="accent1"/>
        </a:solidFill>
      </p:bgPr>
    </p:bg>
    <p:spTree>
      <p:nvGrpSpPr>
        <p:cNvPr id="103" name="Shape 103"/>
        <p:cNvGrpSpPr/>
        <p:nvPr/>
      </p:nvGrpSpPr>
      <p:grpSpPr>
        <a:xfrm>
          <a:off x="0" y="0"/>
          <a:ext cx="0" cy="0"/>
          <a:chOff x="0" y="0"/>
          <a:chExt cx="0" cy="0"/>
        </a:xfrm>
      </p:grpSpPr>
      <p:sp>
        <p:nvSpPr>
          <p:cNvPr id="104" name="Google Shape;104;p10"/>
          <p:cNvSpPr/>
          <p:nvPr/>
        </p:nvSpPr>
        <p:spPr>
          <a:xfrm>
            <a:off x="31" y="2824500"/>
            <a:ext cx="7370400" cy="23190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5" name="Google Shape;105;p10"/>
          <p:cNvSpPr/>
          <p:nvPr/>
        </p:nvSpPr>
        <p:spPr>
          <a:xfrm flipH="1">
            <a:off x="3582600" y="1550700"/>
            <a:ext cx="5561400" cy="3592800"/>
          </a:xfrm>
          <a:prstGeom prst="rtTriangl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6" name="Google Shape;106;p10"/>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7" name="Google Shape;107;p10"/>
          <p:cNvSpPr txBox="1"/>
          <p:nvPr>
            <p:ph idx="1" type="body"/>
          </p:nvPr>
        </p:nvSpPr>
        <p:spPr>
          <a:xfrm>
            <a:off x="328025" y="4163500"/>
            <a:ext cx="7415100" cy="605100"/>
          </a:xfrm>
          <a:prstGeom prst="rect">
            <a:avLst/>
          </a:prstGeom>
        </p:spPr>
        <p:txBody>
          <a:bodyPr anchorCtr="0" anchor="b" bIns="91425" lIns="91425" spcFirstLastPara="1" rIns="91425" wrap="square" tIns="91425">
            <a:normAutofit/>
          </a:bodyPr>
          <a:lstStyle>
            <a:lvl1pPr indent="-228600" lvl="0" marL="457200">
              <a:lnSpc>
                <a:spcPct val="100000"/>
              </a:lnSpc>
              <a:spcBef>
                <a:spcPts val="0"/>
              </a:spcBef>
              <a:spcAft>
                <a:spcPts val="0"/>
              </a:spcAft>
              <a:buSzPts val="1300"/>
              <a:buNone/>
              <a:defRPr/>
            </a:lvl1pPr>
          </a:lstStyle>
          <a:p/>
        </p:txBody>
      </p:sp>
      <p:sp>
        <p:nvSpPr>
          <p:cNvPr id="108" name="Google Shape;108;p10"/>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hift">
    <p:bg>
      <p:bgPr>
        <a:solidFill>
          <a:schemeClr val="dk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1pPr>
            <a:lvl2pPr lvl="1">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2pPr>
            <a:lvl3pPr lvl="2">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3pPr>
            <a:lvl4pPr lvl="3">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4pPr>
            <a:lvl5pPr lvl="4">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5pPr>
            <a:lvl6pPr lvl="5">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6pPr>
            <a:lvl7pPr lvl="6">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7pPr>
            <a:lvl8pPr lvl="7">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8pPr>
            <a:lvl9pPr lvl="8">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9pPr>
          </a:lstStyle>
          <a:p/>
        </p:txBody>
      </p:sp>
      <p:sp>
        <p:nvSpPr>
          <p:cNvPr id="7" name="Google Shape;7;p1"/>
          <p:cNvSpPr txBox="1"/>
          <p:nvPr>
            <p:ph idx="1" type="body"/>
          </p:nvPr>
        </p:nvSpPr>
        <p:spPr>
          <a:xfrm>
            <a:off x="311700" y="1152475"/>
            <a:ext cx="8520600" cy="3391200"/>
          </a:xfrm>
          <a:prstGeom prst="rect">
            <a:avLst/>
          </a:prstGeom>
          <a:noFill/>
          <a:ln>
            <a:noFill/>
          </a:ln>
        </p:spPr>
        <p:txBody>
          <a:bodyPr anchorCtr="0" anchor="t" bIns="91425" lIns="91425" spcFirstLastPara="1" rIns="91425" wrap="square" tIns="91425">
            <a:normAutofit/>
          </a:bodyPr>
          <a:lstStyle>
            <a:lvl1pPr indent="-311150" lvl="0" marL="457200">
              <a:lnSpc>
                <a:spcPct val="115000"/>
              </a:lnSpc>
              <a:spcBef>
                <a:spcPts val="0"/>
              </a:spcBef>
              <a:spcAft>
                <a:spcPts val="0"/>
              </a:spcAft>
              <a:buClr>
                <a:schemeClr val="dk2"/>
              </a:buClr>
              <a:buSzPts val="1300"/>
              <a:buFont typeface="Calibri"/>
              <a:buChar char="●"/>
              <a:defRPr sz="1300">
                <a:solidFill>
                  <a:schemeClr val="dk2"/>
                </a:solidFill>
                <a:latin typeface="Calibri"/>
                <a:ea typeface="Calibri"/>
                <a:cs typeface="Calibri"/>
                <a:sym typeface="Calibri"/>
              </a:defRPr>
            </a:lvl1pPr>
            <a:lvl2pPr indent="-298450" lvl="1" marL="9144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2pPr>
            <a:lvl3pPr indent="-298450" lvl="2" marL="13716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3pPr>
            <a:lvl4pPr indent="-298450" lvl="3" marL="18288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4pPr>
            <a:lvl5pPr indent="-298450" lvl="4" marL="22860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5pPr>
            <a:lvl6pPr indent="-298450" lvl="5" marL="27432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6pPr>
            <a:lvl7pPr indent="-298450" lvl="6" marL="32004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7pPr>
            <a:lvl8pPr indent="-298450" lvl="7" marL="36576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8pPr>
            <a:lvl9pPr indent="-298450" lvl="8" marL="41148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9pPr>
          </a:lstStyle>
          <a:p/>
        </p:txBody>
      </p:sp>
      <p:sp>
        <p:nvSpPr>
          <p:cNvPr id="8" name="Google Shape;8;p1"/>
          <p:cNvSpPr txBox="1"/>
          <p:nvPr>
            <p:ph idx="12" type="sldNum"/>
          </p:nvPr>
        </p:nvSpPr>
        <p:spPr>
          <a:xfrm>
            <a:off x="8390734" y="4543668"/>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latin typeface="Nunito"/>
                <a:ea typeface="Nunito"/>
                <a:cs typeface="Nunito"/>
                <a:sym typeface="Nunito"/>
              </a:defRPr>
            </a:lvl1pPr>
            <a:lvl2pPr lvl="1" algn="r">
              <a:buNone/>
              <a:defRPr sz="1000">
                <a:solidFill>
                  <a:schemeClr val="dk2"/>
                </a:solidFill>
                <a:latin typeface="Nunito"/>
                <a:ea typeface="Nunito"/>
                <a:cs typeface="Nunito"/>
                <a:sym typeface="Nunito"/>
              </a:defRPr>
            </a:lvl2pPr>
            <a:lvl3pPr lvl="2" algn="r">
              <a:buNone/>
              <a:defRPr sz="1000">
                <a:solidFill>
                  <a:schemeClr val="dk2"/>
                </a:solidFill>
                <a:latin typeface="Nunito"/>
                <a:ea typeface="Nunito"/>
                <a:cs typeface="Nunito"/>
                <a:sym typeface="Nunito"/>
              </a:defRPr>
            </a:lvl3pPr>
            <a:lvl4pPr lvl="3" algn="r">
              <a:buNone/>
              <a:defRPr sz="1000">
                <a:solidFill>
                  <a:schemeClr val="dk2"/>
                </a:solidFill>
                <a:latin typeface="Nunito"/>
                <a:ea typeface="Nunito"/>
                <a:cs typeface="Nunito"/>
                <a:sym typeface="Nunito"/>
              </a:defRPr>
            </a:lvl4pPr>
            <a:lvl5pPr lvl="4" algn="r">
              <a:buNone/>
              <a:defRPr sz="1000">
                <a:solidFill>
                  <a:schemeClr val="dk2"/>
                </a:solidFill>
                <a:latin typeface="Nunito"/>
                <a:ea typeface="Nunito"/>
                <a:cs typeface="Nunito"/>
                <a:sym typeface="Nunito"/>
              </a:defRPr>
            </a:lvl5pPr>
            <a:lvl6pPr lvl="5" algn="r">
              <a:buNone/>
              <a:defRPr sz="1000">
                <a:solidFill>
                  <a:schemeClr val="dk2"/>
                </a:solidFill>
                <a:latin typeface="Nunito"/>
                <a:ea typeface="Nunito"/>
                <a:cs typeface="Nunito"/>
                <a:sym typeface="Nunito"/>
              </a:defRPr>
            </a:lvl6pPr>
            <a:lvl7pPr lvl="6" algn="r">
              <a:buNone/>
              <a:defRPr sz="1000">
                <a:solidFill>
                  <a:schemeClr val="dk2"/>
                </a:solidFill>
                <a:latin typeface="Nunito"/>
                <a:ea typeface="Nunito"/>
                <a:cs typeface="Nunito"/>
                <a:sym typeface="Nunito"/>
              </a:defRPr>
            </a:lvl7pPr>
            <a:lvl8pPr lvl="7" algn="r">
              <a:buNone/>
              <a:defRPr sz="1000">
                <a:solidFill>
                  <a:schemeClr val="dk2"/>
                </a:solidFill>
                <a:latin typeface="Nunito"/>
                <a:ea typeface="Nunito"/>
                <a:cs typeface="Nunito"/>
                <a:sym typeface="Nunito"/>
              </a:defRPr>
            </a:lvl8pPr>
            <a:lvl9pPr lvl="8" algn="r">
              <a:buNone/>
              <a:defRPr sz="1000">
                <a:solidFill>
                  <a:schemeClr val="dk2"/>
                </a:solidFill>
                <a:latin typeface="Nunito"/>
                <a:ea typeface="Nunito"/>
                <a:cs typeface="Nunito"/>
                <a:sym typeface="Nunito"/>
              </a:defRPr>
            </a:lvl9pPr>
          </a:lstStyle>
          <a:p>
            <a:pPr indent="0" lvl="0" marL="0" rtl="0" algn="r">
              <a:spcBef>
                <a:spcPts val="0"/>
              </a:spcBef>
              <a:spcAft>
                <a:spcPts val="0"/>
              </a:spcAft>
              <a:buNone/>
            </a:pPr>
            <a:fld id="{00000000-1234-1234-1234-123412341234}" type="slidenum">
              <a:rPr lang="e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hyperlink" Target="mailto:psicologoext@gmail.com" TargetMode="External"/><Relationship Id="rId4" Type="http://schemas.openxmlformats.org/officeDocument/2006/relationships/hyperlink" Target="http://www.mmaypsi.org" TargetMode="External"/><Relationship Id="rId5" Type="http://schemas.openxmlformats.org/officeDocument/2006/relationships/image" Target="../media/image7.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image" Target="../media/image1.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3.xml"/><Relationship Id="rId3" Type="http://schemas.openxmlformats.org/officeDocument/2006/relationships/image" Target="../media/image5.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10.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9.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image" Target="../media/image3.jpg"/><Relationship Id="rId4" Type="http://schemas.openxmlformats.org/officeDocument/2006/relationships/image" Target="../media/image2.gif"/><Relationship Id="rId5" Type="http://schemas.openxmlformats.org/officeDocument/2006/relationships/image" Target="../media/image6.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image" Target="../media/image4.png"/><Relationship Id="rId4"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7" name="Shape 127"/>
        <p:cNvGrpSpPr/>
        <p:nvPr/>
      </p:nvGrpSpPr>
      <p:grpSpPr>
        <a:xfrm>
          <a:off x="0" y="0"/>
          <a:ext cx="0" cy="0"/>
          <a:chOff x="0" y="0"/>
          <a:chExt cx="0" cy="0"/>
        </a:xfrm>
      </p:grpSpPr>
      <p:sp>
        <p:nvSpPr>
          <p:cNvPr id="128" name="Google Shape;128;p13"/>
          <p:cNvSpPr txBox="1"/>
          <p:nvPr>
            <p:ph type="ctrTitle"/>
          </p:nvPr>
        </p:nvSpPr>
        <p:spPr>
          <a:xfrm>
            <a:off x="1858703" y="1822833"/>
            <a:ext cx="5361300" cy="1448100"/>
          </a:xfrm>
          <a:prstGeom prst="rect">
            <a:avLst/>
          </a:prstGeom>
        </p:spPr>
        <p:txBody>
          <a:bodyPr anchorCtr="0" anchor="ctr" bIns="91425" lIns="91425" spcFirstLastPara="1" rIns="91425" wrap="square" tIns="91425">
            <a:normAutofit fontScale="90000"/>
          </a:bodyPr>
          <a:lstStyle/>
          <a:p>
            <a:pPr indent="0" lvl="0" marL="0" rtl="0" algn="ctr">
              <a:spcBef>
                <a:spcPts val="0"/>
              </a:spcBef>
              <a:spcAft>
                <a:spcPts val="0"/>
              </a:spcAft>
              <a:buNone/>
            </a:pPr>
            <a:r>
              <a:rPr lang="es"/>
              <a:t>DISFUNCIÓN ERÉCTIL DE ORIGEN PSICÓGENO</a:t>
            </a:r>
            <a:endParaRPr/>
          </a:p>
        </p:txBody>
      </p:sp>
      <p:sp>
        <p:nvSpPr>
          <p:cNvPr id="129" name="Google Shape;129;p13"/>
          <p:cNvSpPr txBox="1"/>
          <p:nvPr>
            <p:ph idx="1" type="subTitle"/>
          </p:nvPr>
        </p:nvSpPr>
        <p:spPr>
          <a:xfrm>
            <a:off x="1858700" y="3270923"/>
            <a:ext cx="5361300" cy="664800"/>
          </a:xfrm>
          <a:prstGeom prst="rect">
            <a:avLst/>
          </a:prstGeom>
        </p:spPr>
        <p:txBody>
          <a:bodyPr anchorCtr="0" anchor="t" bIns="91425" lIns="91425" spcFirstLastPara="1" rIns="91425" wrap="square" tIns="91425">
            <a:noAutofit/>
          </a:bodyPr>
          <a:lstStyle/>
          <a:p>
            <a:pPr indent="0" lvl="0" marL="0" rtl="0" algn="ctr">
              <a:lnSpc>
                <a:spcPct val="80000"/>
              </a:lnSpc>
              <a:spcBef>
                <a:spcPts val="0"/>
              </a:spcBef>
              <a:spcAft>
                <a:spcPts val="0"/>
              </a:spcAft>
              <a:buSzPts val="935"/>
              <a:buNone/>
            </a:pPr>
            <a:r>
              <a:rPr lang="es" sz="1860"/>
              <a:t>Por Mario López Sánchez - Colegiado EX01819</a:t>
            </a:r>
            <a:endParaRPr sz="1860"/>
          </a:p>
          <a:p>
            <a:pPr indent="0" lvl="0" marL="0" rtl="0" algn="ctr">
              <a:lnSpc>
                <a:spcPct val="80000"/>
              </a:lnSpc>
              <a:spcBef>
                <a:spcPts val="0"/>
              </a:spcBef>
              <a:spcAft>
                <a:spcPts val="0"/>
              </a:spcAft>
              <a:buSzPts val="935"/>
              <a:buNone/>
            </a:pPr>
            <a:r>
              <a:rPr lang="es" sz="1860"/>
              <a:t>Psicólogo-Psicoterapéuta</a:t>
            </a:r>
            <a:endParaRPr sz="1860"/>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9" name="Shape 189"/>
        <p:cNvGrpSpPr/>
        <p:nvPr/>
      </p:nvGrpSpPr>
      <p:grpSpPr>
        <a:xfrm>
          <a:off x="0" y="0"/>
          <a:ext cx="0" cy="0"/>
          <a:chOff x="0" y="0"/>
          <a:chExt cx="0" cy="0"/>
        </a:xfrm>
      </p:grpSpPr>
      <p:sp>
        <p:nvSpPr>
          <p:cNvPr id="190" name="Google Shape;190;p22"/>
          <p:cNvSpPr txBox="1"/>
          <p:nvPr>
            <p:ph type="title"/>
          </p:nvPr>
        </p:nvSpPr>
        <p:spPr>
          <a:xfrm>
            <a:off x="1294700" y="1746100"/>
            <a:ext cx="6132300" cy="1646100"/>
          </a:xfrm>
          <a:prstGeom prst="rect">
            <a:avLst/>
          </a:prstGeom>
        </p:spPr>
        <p:txBody>
          <a:bodyPr anchorCtr="0" anchor="ctr" bIns="91425" lIns="91425" spcFirstLastPara="1" rIns="91425" wrap="square" tIns="91425">
            <a:normAutofit fontScale="90000"/>
          </a:bodyPr>
          <a:lstStyle/>
          <a:p>
            <a:pPr indent="0" lvl="0" marL="0" rtl="0" algn="ctr">
              <a:spcBef>
                <a:spcPts val="0"/>
              </a:spcBef>
              <a:spcAft>
                <a:spcPts val="0"/>
              </a:spcAft>
              <a:buNone/>
            </a:pPr>
            <a:r>
              <a:rPr lang="es"/>
              <a:t>Gabinete de Psicología Mario Mayo</a:t>
            </a:r>
            <a:endParaRPr/>
          </a:p>
          <a:p>
            <a:pPr indent="0" lvl="0" marL="0" rtl="0" algn="ctr">
              <a:spcBef>
                <a:spcPts val="0"/>
              </a:spcBef>
              <a:spcAft>
                <a:spcPts val="0"/>
              </a:spcAft>
              <a:buNone/>
            </a:pPr>
            <a:r>
              <a:rPr lang="es"/>
              <a:t>Don Benito (Badajoz)</a:t>
            </a:r>
            <a:endParaRPr/>
          </a:p>
          <a:p>
            <a:pPr indent="0" lvl="0" marL="0" rtl="0" algn="ctr">
              <a:spcBef>
                <a:spcPts val="0"/>
              </a:spcBef>
              <a:spcAft>
                <a:spcPts val="0"/>
              </a:spcAft>
              <a:buNone/>
            </a:pPr>
            <a:r>
              <a:rPr lang="es"/>
              <a:t>Tlf: 633 322 559</a:t>
            </a:r>
            <a:endParaRPr/>
          </a:p>
          <a:p>
            <a:pPr indent="0" lvl="0" marL="0" rtl="0" algn="ctr">
              <a:spcBef>
                <a:spcPts val="0"/>
              </a:spcBef>
              <a:spcAft>
                <a:spcPts val="0"/>
              </a:spcAft>
              <a:buNone/>
            </a:pPr>
            <a:r>
              <a:rPr lang="es" u="sng">
                <a:solidFill>
                  <a:schemeClr val="hlink"/>
                </a:solidFill>
                <a:hlinkClick r:id="rId3"/>
              </a:rPr>
              <a:t>psicologoext@gmail.com</a:t>
            </a:r>
            <a:endParaRPr/>
          </a:p>
          <a:p>
            <a:pPr indent="0" lvl="0" marL="0" rtl="0" algn="ctr">
              <a:spcBef>
                <a:spcPts val="0"/>
              </a:spcBef>
              <a:spcAft>
                <a:spcPts val="0"/>
              </a:spcAft>
              <a:buNone/>
            </a:pPr>
            <a:r>
              <a:rPr lang="es" u="sng">
                <a:solidFill>
                  <a:schemeClr val="hlink"/>
                </a:solidFill>
                <a:hlinkClick r:id="rId4"/>
              </a:rPr>
              <a:t>www.mmaypsi.org</a:t>
            </a:r>
            <a:endParaRPr/>
          </a:p>
        </p:txBody>
      </p:sp>
      <p:pic>
        <p:nvPicPr>
          <p:cNvPr id="191" name="Google Shape;191;p22"/>
          <p:cNvPicPr preferRelativeResize="0"/>
          <p:nvPr/>
        </p:nvPicPr>
        <p:blipFill>
          <a:blip r:embed="rId5">
            <a:alphaModFix/>
          </a:blip>
          <a:stretch>
            <a:fillRect/>
          </a:stretch>
        </p:blipFill>
        <p:spPr>
          <a:xfrm>
            <a:off x="283175" y="3392200"/>
            <a:ext cx="1552150" cy="155215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sp>
        <p:nvSpPr>
          <p:cNvPr id="134" name="Google Shape;134;p14"/>
          <p:cNvSpPr txBox="1"/>
          <p:nvPr>
            <p:ph type="title"/>
          </p:nvPr>
        </p:nvSpPr>
        <p:spPr>
          <a:xfrm>
            <a:off x="819150" y="845600"/>
            <a:ext cx="7505700" cy="9546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¿QUÉ ES LA DISFUNCIÓN ERÉCTIL DE ORIGEN PSICÓGENO?</a:t>
            </a:r>
            <a:endParaRPr/>
          </a:p>
        </p:txBody>
      </p:sp>
      <p:sp>
        <p:nvSpPr>
          <p:cNvPr id="135" name="Google Shape;135;p14"/>
          <p:cNvSpPr txBox="1"/>
          <p:nvPr>
            <p:ph idx="1" type="body"/>
          </p:nvPr>
        </p:nvSpPr>
        <p:spPr>
          <a:xfrm>
            <a:off x="819150" y="1990725"/>
            <a:ext cx="5010900" cy="2448000"/>
          </a:xfrm>
          <a:prstGeom prst="rect">
            <a:avLst/>
          </a:prstGeom>
        </p:spPr>
        <p:txBody>
          <a:bodyPr anchorCtr="0" anchor="t" bIns="91425" lIns="91425" spcFirstLastPara="1" rIns="91425" wrap="square" tIns="91425">
            <a:normAutofit fontScale="92500" lnSpcReduction="20000"/>
          </a:bodyPr>
          <a:lstStyle/>
          <a:p>
            <a:pPr indent="0" lvl="0" marL="0" rtl="0" algn="just">
              <a:spcBef>
                <a:spcPts val="0"/>
              </a:spcBef>
              <a:spcAft>
                <a:spcPts val="0"/>
              </a:spcAft>
              <a:buNone/>
            </a:pPr>
            <a:r>
              <a:rPr lang="es"/>
              <a:t>Es muy importante diferenciar entre una disfunción eréctil de origen orgánico; o sea, la que tiene causas médicas, de una disfunción eréctil de origen psicógeno o psicológico, aquella que se caracteriza por la imposibilidad de explicar su aparición a través de algún trastornos fisiológico, como podría ser la diabetes, hipertensión o el síndrome metabólico. Por ello es importante realizar una primera revisión por el profesional competente para descartar posibles problemas que trasciendan a la mecánica psicológica del individuo.</a:t>
            </a:r>
            <a:endParaRPr/>
          </a:p>
          <a:p>
            <a:pPr indent="0" lvl="0" marL="0" rtl="0" algn="just">
              <a:spcBef>
                <a:spcPts val="1200"/>
              </a:spcBef>
              <a:spcAft>
                <a:spcPts val="0"/>
              </a:spcAft>
              <a:buNone/>
            </a:pPr>
            <a:r>
              <a:rPr b="1" lang="es"/>
              <a:t>DATO:</a:t>
            </a:r>
            <a:endParaRPr b="1"/>
          </a:p>
          <a:p>
            <a:pPr indent="0" lvl="0" marL="0" rtl="0" algn="just">
              <a:spcBef>
                <a:spcPts val="1200"/>
              </a:spcBef>
              <a:spcAft>
                <a:spcPts val="1200"/>
              </a:spcAft>
              <a:buNone/>
            </a:pPr>
            <a:r>
              <a:rPr lang="es"/>
              <a:t>El 70% de los casos de disfunción eréctil tiene una explicación psicológica. En algunas ocasiones pueden darse interacciones entre causas orgánicas y psicológicas. Pero esto no es lo más habitual. </a:t>
            </a:r>
            <a:endParaRPr/>
          </a:p>
        </p:txBody>
      </p:sp>
      <p:pic>
        <p:nvPicPr>
          <p:cNvPr id="136" name="Google Shape;136;p14"/>
          <p:cNvPicPr preferRelativeResize="0"/>
          <p:nvPr/>
        </p:nvPicPr>
        <p:blipFill>
          <a:blip r:embed="rId3">
            <a:alphaModFix/>
          </a:blip>
          <a:stretch>
            <a:fillRect/>
          </a:stretch>
        </p:blipFill>
        <p:spPr>
          <a:xfrm>
            <a:off x="5982450" y="2254626"/>
            <a:ext cx="2545349" cy="165750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0" name="Shape 140"/>
        <p:cNvGrpSpPr/>
        <p:nvPr/>
      </p:nvGrpSpPr>
      <p:grpSpPr>
        <a:xfrm>
          <a:off x="0" y="0"/>
          <a:ext cx="0" cy="0"/>
          <a:chOff x="0" y="0"/>
          <a:chExt cx="0" cy="0"/>
        </a:xfrm>
      </p:grpSpPr>
      <p:sp>
        <p:nvSpPr>
          <p:cNvPr id="141" name="Google Shape;141;p15"/>
          <p:cNvSpPr txBox="1"/>
          <p:nvPr>
            <p:ph idx="1" type="body"/>
          </p:nvPr>
        </p:nvSpPr>
        <p:spPr>
          <a:xfrm>
            <a:off x="328025" y="3684325"/>
            <a:ext cx="7415100" cy="1084200"/>
          </a:xfrm>
          <a:prstGeom prst="rect">
            <a:avLst/>
          </a:prstGeom>
        </p:spPr>
        <p:txBody>
          <a:bodyPr anchorCtr="0" anchor="b" bIns="91425" lIns="91425" spcFirstLastPara="1" rIns="91425" wrap="square" tIns="91425">
            <a:normAutofit fontScale="92500" lnSpcReduction="20000"/>
          </a:bodyPr>
          <a:lstStyle/>
          <a:p>
            <a:pPr indent="0" lvl="0" marL="0" rtl="0" algn="just">
              <a:spcBef>
                <a:spcPts val="0"/>
              </a:spcBef>
              <a:spcAft>
                <a:spcPts val="0"/>
              </a:spcAft>
              <a:buNone/>
            </a:pPr>
            <a:r>
              <a:rPr lang="es"/>
              <a:t>La disfunción eréctil transitoria ocurre hasta en un 50% de las personas jóvenes en algún momento de su vida. Es absolutamente normal que se dé en situaciones de ingesta de alcohol, de ansiedad anticipatoria por un encuentro sexual ocasional, incluso por el exceso de adrenalina circulante si el nivel de excitación es muy elevado. El típico “gatillazo” es algo frecuente, que no debe preocuparnos. </a:t>
            </a:r>
            <a:endParaRPr/>
          </a:p>
          <a:p>
            <a:pPr indent="0" lvl="0" marL="0" rtl="0" algn="just">
              <a:spcBef>
                <a:spcPts val="0"/>
              </a:spcBef>
              <a:spcAft>
                <a:spcPts val="0"/>
              </a:spcAft>
              <a:buNone/>
            </a:pPr>
            <a:r>
              <a:rPr lang="es"/>
              <a:t>Sin embargo, cuando la disfunción sucede en la mayor parte los encuentros sexuales, hay que pensar en visitar a un especialista que te indique el camino a seguir. </a:t>
            </a:r>
            <a:endParaRPr/>
          </a:p>
        </p:txBody>
      </p:sp>
      <p:pic>
        <p:nvPicPr>
          <p:cNvPr id="142" name="Google Shape;142;p15"/>
          <p:cNvPicPr preferRelativeResize="0"/>
          <p:nvPr/>
        </p:nvPicPr>
        <p:blipFill>
          <a:blip r:embed="rId3">
            <a:alphaModFix/>
          </a:blip>
          <a:stretch>
            <a:fillRect/>
          </a:stretch>
        </p:blipFill>
        <p:spPr>
          <a:xfrm>
            <a:off x="220400" y="304800"/>
            <a:ext cx="6529151" cy="337952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6" name="Shape 146"/>
        <p:cNvGrpSpPr/>
        <p:nvPr/>
      </p:nvGrpSpPr>
      <p:grpSpPr>
        <a:xfrm>
          <a:off x="0" y="0"/>
          <a:ext cx="0" cy="0"/>
          <a:chOff x="0" y="0"/>
          <a:chExt cx="0" cy="0"/>
        </a:xfrm>
      </p:grpSpPr>
      <p:sp>
        <p:nvSpPr>
          <p:cNvPr id="147" name="Google Shape;147;p16"/>
          <p:cNvSpPr txBox="1"/>
          <p:nvPr>
            <p:ph idx="1" type="body"/>
          </p:nvPr>
        </p:nvSpPr>
        <p:spPr>
          <a:xfrm>
            <a:off x="819150" y="1990725"/>
            <a:ext cx="7505700" cy="2448000"/>
          </a:xfrm>
          <a:prstGeom prst="rect">
            <a:avLst/>
          </a:prstGeom>
        </p:spPr>
        <p:txBody>
          <a:bodyPr anchorCtr="0" anchor="t" bIns="91425" lIns="91425" spcFirstLastPara="1" rIns="91425" wrap="square" tIns="91425">
            <a:normAutofit/>
          </a:bodyPr>
          <a:lstStyle/>
          <a:p>
            <a:pPr indent="0" lvl="0" marL="0" rtl="0" algn="just">
              <a:spcBef>
                <a:spcPts val="0"/>
              </a:spcBef>
              <a:spcAft>
                <a:spcPts val="0"/>
              </a:spcAft>
              <a:buNone/>
            </a:pPr>
            <a:r>
              <a:rPr lang="es" sz="1350">
                <a:solidFill>
                  <a:srgbClr val="222222"/>
                </a:solidFill>
                <a:highlight>
                  <a:srgbClr val="F9F9F9"/>
                </a:highlight>
              </a:rPr>
              <a:t>Los adultos jóvenes son sexualmente más activos y muy sensibles a cualquier disminución puntual del rendimiento sexual. Cualquier fracaso puede suponer una carga emocional importante que lleve a un estado de ansiedad muy marcado. Esta ansiedad puede perpetuar el problema y convertir una disfunción eréctil transitoria en una </a:t>
            </a:r>
            <a:r>
              <a:rPr b="1" lang="es" sz="1350">
                <a:solidFill>
                  <a:srgbClr val="222222"/>
                </a:solidFill>
                <a:highlight>
                  <a:srgbClr val="F9F9F9"/>
                </a:highlight>
              </a:rPr>
              <a:t>disfunción eréctil psicógena establecida</a:t>
            </a:r>
            <a:r>
              <a:rPr lang="es" sz="1350">
                <a:solidFill>
                  <a:srgbClr val="222222"/>
                </a:solidFill>
                <a:highlight>
                  <a:srgbClr val="F9F9F9"/>
                </a:highlight>
              </a:rPr>
              <a:t>.</a:t>
            </a:r>
            <a:endParaRPr sz="1350">
              <a:solidFill>
                <a:srgbClr val="222222"/>
              </a:solidFill>
              <a:highlight>
                <a:srgbClr val="F9F9F9"/>
              </a:highlight>
            </a:endParaRPr>
          </a:p>
          <a:p>
            <a:pPr indent="0" lvl="0" marL="0" rtl="0" algn="just">
              <a:spcBef>
                <a:spcPts val="1200"/>
              </a:spcBef>
              <a:spcAft>
                <a:spcPts val="1200"/>
              </a:spcAft>
              <a:buNone/>
            </a:pPr>
            <a:r>
              <a:rPr lang="es" sz="1350">
                <a:solidFill>
                  <a:srgbClr val="222222"/>
                </a:solidFill>
                <a:highlight>
                  <a:srgbClr val="F9F9F9"/>
                </a:highlight>
              </a:rPr>
              <a:t>El miedo a ser juzgados o comparados, o el exceso de pornografía circulante en nuestros recuerdos, que crean falsas expectativas sobre cómo debe ser una relación sexual, o incluso sobre el tamaño y la forma del pene, precipitan un estrés intenso que resulta incompatible con la erección. </a:t>
            </a:r>
            <a:endParaRPr sz="1350">
              <a:solidFill>
                <a:srgbClr val="222222"/>
              </a:solidFill>
              <a:highlight>
                <a:srgbClr val="F9F9F9"/>
              </a:highlight>
            </a:endParaRPr>
          </a:p>
        </p:txBody>
      </p:sp>
      <p:sp>
        <p:nvSpPr>
          <p:cNvPr id="148" name="Google Shape;148;p16"/>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s"/>
              <a:t>¿Por qué sucede?</a:t>
            </a:r>
            <a:endParaRPr/>
          </a:p>
        </p:txBody>
      </p:sp>
      <p:pic>
        <p:nvPicPr>
          <p:cNvPr id="149" name="Google Shape;149;p16"/>
          <p:cNvPicPr preferRelativeResize="0"/>
          <p:nvPr/>
        </p:nvPicPr>
        <p:blipFill>
          <a:blip r:embed="rId3">
            <a:alphaModFix/>
          </a:blip>
          <a:stretch>
            <a:fillRect/>
          </a:stretch>
        </p:blipFill>
        <p:spPr>
          <a:xfrm>
            <a:off x="5577375" y="264573"/>
            <a:ext cx="3068694" cy="172615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3" name="Shape 153"/>
        <p:cNvGrpSpPr/>
        <p:nvPr/>
      </p:nvGrpSpPr>
      <p:grpSpPr>
        <a:xfrm>
          <a:off x="0" y="0"/>
          <a:ext cx="0" cy="0"/>
          <a:chOff x="0" y="0"/>
          <a:chExt cx="0" cy="0"/>
        </a:xfrm>
      </p:grpSpPr>
      <p:sp>
        <p:nvSpPr>
          <p:cNvPr id="154" name="Google Shape;154;p17"/>
          <p:cNvSpPr txBox="1"/>
          <p:nvPr>
            <p:ph type="title"/>
          </p:nvPr>
        </p:nvSpPr>
        <p:spPr>
          <a:xfrm>
            <a:off x="819150" y="845600"/>
            <a:ext cx="7505700" cy="9546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¿Por qué sabemos que su disfunción es psicógena?</a:t>
            </a:r>
            <a:endParaRPr/>
          </a:p>
        </p:txBody>
      </p:sp>
      <p:sp>
        <p:nvSpPr>
          <p:cNvPr id="155" name="Google Shape;155;p17"/>
          <p:cNvSpPr txBox="1"/>
          <p:nvPr>
            <p:ph idx="1" type="body"/>
          </p:nvPr>
        </p:nvSpPr>
        <p:spPr>
          <a:xfrm>
            <a:off x="819150" y="1990725"/>
            <a:ext cx="7505700" cy="24480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s"/>
              <a:t>Como ya pueden imaginar, lo primero es visitar a un especialista para que descarte todo tipo de razones de índole fisiológico. Si de inicio acude a un/a psicólogo/a, este deberá realizar una entrevista exhaustiva, tras la que decidirá si es necesario o no la derivación. Recuerden; la mayor parte de las disfunciones de la erección tiene  causas meramente psicológicas. Así que, de entrada, no se asusten. </a:t>
            </a:r>
            <a:endParaRPr/>
          </a:p>
          <a:p>
            <a:pPr indent="0" lvl="0" marL="0" rtl="0" algn="l">
              <a:spcBef>
                <a:spcPts val="1200"/>
              </a:spcBef>
              <a:spcAft>
                <a:spcPts val="0"/>
              </a:spcAft>
              <a:buNone/>
            </a:pPr>
            <a:r>
              <a:rPr lang="es"/>
              <a:t>La disfunción eréctil de tipo psicógeno tiene unas características definitorias relativamente sencillas de identificar.  </a:t>
            </a:r>
            <a:endParaRPr/>
          </a:p>
          <a:p>
            <a:pPr indent="0" lvl="0" marL="0" rtl="0" algn="l">
              <a:spcBef>
                <a:spcPts val="1200"/>
              </a:spcBef>
              <a:spcAft>
                <a:spcPts val="1200"/>
              </a:spcAft>
              <a:buNone/>
            </a:pPr>
            <a:r>
              <a:rPr lang="es"/>
              <a:t>Vayamos a conocerlas.</a:t>
            </a:r>
            <a:endParaRPr/>
          </a:p>
        </p:txBody>
      </p:sp>
      <p:pic>
        <p:nvPicPr>
          <p:cNvPr id="156" name="Google Shape;156;p17"/>
          <p:cNvPicPr preferRelativeResize="0"/>
          <p:nvPr/>
        </p:nvPicPr>
        <p:blipFill>
          <a:blip r:embed="rId3">
            <a:alphaModFix/>
          </a:blip>
          <a:stretch>
            <a:fillRect/>
          </a:stretch>
        </p:blipFill>
        <p:spPr>
          <a:xfrm>
            <a:off x="5722025" y="3461025"/>
            <a:ext cx="2766801" cy="1291175"/>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0" name="Shape 160"/>
        <p:cNvGrpSpPr/>
        <p:nvPr/>
      </p:nvGrpSpPr>
      <p:grpSpPr>
        <a:xfrm>
          <a:off x="0" y="0"/>
          <a:ext cx="0" cy="0"/>
          <a:chOff x="0" y="0"/>
          <a:chExt cx="0" cy="0"/>
        </a:xfrm>
      </p:grpSpPr>
      <p:sp>
        <p:nvSpPr>
          <p:cNvPr id="161" name="Google Shape;161;p18"/>
          <p:cNvSpPr txBox="1"/>
          <p:nvPr>
            <p:ph type="title"/>
          </p:nvPr>
        </p:nvSpPr>
        <p:spPr>
          <a:xfrm>
            <a:off x="819150" y="845600"/>
            <a:ext cx="7505700" cy="9546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SzPts val="990"/>
              <a:buNone/>
            </a:pPr>
            <a:r>
              <a:rPr lang="es" sz="2500"/>
              <a:t>DIFERENCIAS ENTRE DISFUNCIÓN ERÉCTIL PSICÓGENA Y DISFUNCIÓN ERÉCTIL ORGÁNICA</a:t>
            </a:r>
            <a:endParaRPr sz="2500"/>
          </a:p>
        </p:txBody>
      </p:sp>
      <p:sp>
        <p:nvSpPr>
          <p:cNvPr id="162" name="Google Shape;162;p18"/>
          <p:cNvSpPr txBox="1"/>
          <p:nvPr>
            <p:ph idx="1" type="body"/>
          </p:nvPr>
        </p:nvSpPr>
        <p:spPr>
          <a:xfrm>
            <a:off x="819150" y="1990725"/>
            <a:ext cx="7505700" cy="2448000"/>
          </a:xfrm>
          <a:prstGeom prst="rect">
            <a:avLst/>
          </a:prstGeom>
        </p:spPr>
        <p:txBody>
          <a:bodyPr anchorCtr="0" anchor="t" bIns="91425" lIns="91425" spcFirstLastPara="1" rIns="91425" wrap="square" tIns="91425">
            <a:normAutofit lnSpcReduction="10000"/>
          </a:bodyPr>
          <a:lstStyle/>
          <a:p>
            <a:pPr indent="0" lvl="0" marL="0" rtl="0" algn="just">
              <a:spcBef>
                <a:spcPts val="0"/>
              </a:spcBef>
              <a:spcAft>
                <a:spcPts val="0"/>
              </a:spcAft>
              <a:buNone/>
            </a:pPr>
            <a:r>
              <a:rPr lang="es"/>
              <a:t>La disfunción eréctil de tipo orgánico tiene un comienzo gradual. No se trata de, “hoy tengo una erección potente y mañana ya no la tengo”. La disfunción orgánica va produciéndose a lo largo del tiempo, durante meses, o años, acompañando al deterioro fisiológico que la explica. Si su problema surge de la noche a la mañana, lo más probable es que sea psicológico.</a:t>
            </a:r>
            <a:endParaRPr/>
          </a:p>
          <a:p>
            <a:pPr indent="0" lvl="0" marL="0" rtl="0" algn="just">
              <a:spcBef>
                <a:spcPts val="1200"/>
              </a:spcBef>
              <a:spcAft>
                <a:spcPts val="0"/>
              </a:spcAft>
              <a:buNone/>
            </a:pPr>
            <a:r>
              <a:rPr lang="es"/>
              <a:t>La disfunción eréctil orgánica, cuando aparece, lo hace de manera permanente. Siempre está ahí mientras no se solucione el problema fisiológico que la genera (por ejemplo; arterias obstruidas). Por el contrario, la disfunción de tipo psicógeno es situacional (por ejemplo; cuando me masturbo no tengo problemas de erección, pero sí cuando intento la penetración con una mujer). </a:t>
            </a:r>
            <a:endParaRPr/>
          </a:p>
          <a:p>
            <a:pPr indent="0" lvl="0" marL="0" rtl="0" algn="just">
              <a:spcBef>
                <a:spcPts val="1200"/>
              </a:spcBef>
              <a:spcAft>
                <a:spcPts val="1200"/>
              </a:spcAft>
              <a:buNone/>
            </a:pPr>
            <a:r>
              <a:rPr lang="es"/>
              <a:t>Estas son las dos principales características para iniciar un cribado clínico en la consulta de un/a psicólogo/a.</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6" name="Shape 166"/>
        <p:cNvGrpSpPr/>
        <p:nvPr/>
      </p:nvGrpSpPr>
      <p:grpSpPr>
        <a:xfrm>
          <a:off x="0" y="0"/>
          <a:ext cx="0" cy="0"/>
          <a:chOff x="0" y="0"/>
          <a:chExt cx="0" cy="0"/>
        </a:xfrm>
      </p:grpSpPr>
      <p:sp>
        <p:nvSpPr>
          <p:cNvPr id="167" name="Google Shape;167;p19"/>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es"/>
              <a:t>MÁS DIFERENCIAS</a:t>
            </a:r>
            <a:endParaRPr/>
          </a:p>
        </p:txBody>
      </p:sp>
      <p:sp>
        <p:nvSpPr>
          <p:cNvPr id="168" name="Google Shape;168;p19"/>
          <p:cNvSpPr txBox="1"/>
          <p:nvPr>
            <p:ph idx="1" type="body"/>
          </p:nvPr>
        </p:nvSpPr>
        <p:spPr>
          <a:xfrm>
            <a:off x="2329550" y="1990725"/>
            <a:ext cx="5995200" cy="2448000"/>
          </a:xfrm>
          <a:prstGeom prst="rect">
            <a:avLst/>
          </a:prstGeom>
        </p:spPr>
        <p:txBody>
          <a:bodyPr anchorCtr="0" anchor="t" bIns="91425" lIns="91425" spcFirstLastPara="1" rIns="91425" wrap="square" tIns="91425">
            <a:normAutofit lnSpcReduction="20000"/>
          </a:bodyPr>
          <a:lstStyle/>
          <a:p>
            <a:pPr indent="0" lvl="0" marL="0" rtl="0" algn="just">
              <a:spcBef>
                <a:spcPts val="0"/>
              </a:spcBef>
              <a:spcAft>
                <a:spcPts val="0"/>
              </a:spcAft>
              <a:buNone/>
            </a:pPr>
            <a:r>
              <a:rPr lang="es"/>
              <a:t>De forma secundaria pueden establecerse otros criterios, como por ejemplo la existencia o no de </a:t>
            </a:r>
            <a:r>
              <a:rPr b="1" lang="es"/>
              <a:t>erecciones matutinas</a:t>
            </a:r>
            <a:r>
              <a:rPr lang="es"/>
              <a:t>. En la disfunción de tipo orgánico no existen, mientras que en las psicógenas sí. Hay que tener en cuenta que las personas que se tratan con </a:t>
            </a:r>
            <a:r>
              <a:rPr b="1" lang="es"/>
              <a:t>benzodiazepinas  (ansiolíticos) o inhibidores selectivos de la recaptación de serotonina (antidepresivos) </a:t>
            </a:r>
            <a:r>
              <a:rPr lang="es"/>
              <a:t>para problemas relacionados con la ansiedad y/o depresión pueden notar entre sus efectos secundarios dificultad para conseguir una erección, incluso la desaparición de la erección matutina. </a:t>
            </a:r>
            <a:endParaRPr/>
          </a:p>
          <a:p>
            <a:pPr indent="0" lvl="0" marL="0" rtl="0" algn="just">
              <a:spcBef>
                <a:spcPts val="1200"/>
              </a:spcBef>
              <a:spcAft>
                <a:spcPts val="1200"/>
              </a:spcAft>
              <a:buNone/>
            </a:pPr>
            <a:r>
              <a:rPr b="1" lang="es"/>
              <a:t>Los problemas de pareja</a:t>
            </a:r>
            <a:r>
              <a:rPr lang="es"/>
              <a:t> no suelen ser una variable definitoria en el contexto de las personas que padecen disfunción eréctil de tipo orgánico. Sin embargo, es muy frecuente que sí existan problemas de confianza, comunicación o de otro índole en las parejas en las que el varón sufre disfunción psicógena. </a:t>
            </a:r>
            <a:endParaRPr/>
          </a:p>
        </p:txBody>
      </p:sp>
      <p:pic>
        <p:nvPicPr>
          <p:cNvPr id="169" name="Google Shape;169;p19"/>
          <p:cNvPicPr preferRelativeResize="0"/>
          <p:nvPr/>
        </p:nvPicPr>
        <p:blipFill>
          <a:blip r:embed="rId3">
            <a:alphaModFix/>
          </a:blip>
          <a:stretch>
            <a:fillRect/>
          </a:stretch>
        </p:blipFill>
        <p:spPr>
          <a:xfrm>
            <a:off x="533750" y="1477595"/>
            <a:ext cx="1795800" cy="746400"/>
          </a:xfrm>
          <a:prstGeom prst="rect">
            <a:avLst/>
          </a:prstGeom>
          <a:noFill/>
          <a:ln>
            <a:noFill/>
          </a:ln>
        </p:spPr>
      </p:pic>
      <p:pic>
        <p:nvPicPr>
          <p:cNvPr id="170" name="Google Shape;170;p19"/>
          <p:cNvPicPr preferRelativeResize="0"/>
          <p:nvPr/>
        </p:nvPicPr>
        <p:blipFill>
          <a:blip r:embed="rId4">
            <a:alphaModFix/>
          </a:blip>
          <a:stretch>
            <a:fillRect/>
          </a:stretch>
        </p:blipFill>
        <p:spPr>
          <a:xfrm>
            <a:off x="537075" y="2302325"/>
            <a:ext cx="1792475" cy="746400"/>
          </a:xfrm>
          <a:prstGeom prst="rect">
            <a:avLst/>
          </a:prstGeom>
          <a:noFill/>
          <a:ln>
            <a:noFill/>
          </a:ln>
        </p:spPr>
      </p:pic>
      <p:pic>
        <p:nvPicPr>
          <p:cNvPr id="171" name="Google Shape;171;p19"/>
          <p:cNvPicPr preferRelativeResize="0"/>
          <p:nvPr/>
        </p:nvPicPr>
        <p:blipFill>
          <a:blip r:embed="rId5">
            <a:alphaModFix/>
          </a:blip>
          <a:stretch>
            <a:fillRect/>
          </a:stretch>
        </p:blipFill>
        <p:spPr>
          <a:xfrm>
            <a:off x="456200" y="3346075"/>
            <a:ext cx="1873350" cy="1323825"/>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5" name="Shape 175"/>
        <p:cNvGrpSpPr/>
        <p:nvPr/>
      </p:nvGrpSpPr>
      <p:grpSpPr>
        <a:xfrm>
          <a:off x="0" y="0"/>
          <a:ext cx="0" cy="0"/>
          <a:chOff x="0" y="0"/>
          <a:chExt cx="0" cy="0"/>
        </a:xfrm>
      </p:grpSpPr>
      <p:sp>
        <p:nvSpPr>
          <p:cNvPr id="176" name="Google Shape;176;p20"/>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es"/>
              <a:t>SOLUCIONES</a:t>
            </a:r>
            <a:endParaRPr/>
          </a:p>
        </p:txBody>
      </p:sp>
      <p:sp>
        <p:nvSpPr>
          <p:cNvPr id="177" name="Google Shape;177;p20"/>
          <p:cNvSpPr txBox="1"/>
          <p:nvPr>
            <p:ph idx="1" type="body"/>
          </p:nvPr>
        </p:nvSpPr>
        <p:spPr>
          <a:xfrm>
            <a:off x="819150" y="1990725"/>
            <a:ext cx="7505700" cy="2448000"/>
          </a:xfrm>
          <a:prstGeom prst="rect">
            <a:avLst/>
          </a:prstGeom>
        </p:spPr>
        <p:txBody>
          <a:bodyPr anchorCtr="0" anchor="t" bIns="91425" lIns="91425" spcFirstLastPara="1" rIns="91425" wrap="square" tIns="91425">
            <a:normAutofit fontScale="92500" lnSpcReduction="10000"/>
          </a:bodyPr>
          <a:lstStyle/>
          <a:p>
            <a:pPr indent="0" lvl="0" marL="0" rtl="0" algn="just">
              <a:spcBef>
                <a:spcPts val="0"/>
              </a:spcBef>
              <a:spcAft>
                <a:spcPts val="0"/>
              </a:spcAft>
              <a:buNone/>
            </a:pPr>
            <a:r>
              <a:rPr lang="es"/>
              <a:t>En la consulta de psicología usted podrá poner remedio a su problema de erección de tipo psicógeno. </a:t>
            </a:r>
            <a:endParaRPr/>
          </a:p>
          <a:p>
            <a:pPr indent="0" lvl="0" marL="0" rtl="0" algn="just">
              <a:spcBef>
                <a:spcPts val="1200"/>
              </a:spcBef>
              <a:spcAft>
                <a:spcPts val="0"/>
              </a:spcAft>
              <a:buNone/>
            </a:pPr>
            <a:r>
              <a:rPr lang="es"/>
              <a:t>Empecemos por lo obvio. En primer lugar hay que revisar el estilo de vida.</a:t>
            </a:r>
            <a:endParaRPr/>
          </a:p>
          <a:p>
            <a:pPr indent="0" lvl="0" marL="0" rtl="0" algn="just">
              <a:spcBef>
                <a:spcPts val="1200"/>
              </a:spcBef>
              <a:spcAft>
                <a:spcPts val="0"/>
              </a:spcAft>
              <a:buNone/>
            </a:pPr>
            <a:r>
              <a:rPr lang="es"/>
              <a:t>¿A cuánto estrés estoy sometido? ¿Cuál es mi nivel de ingesta de alcohol? ¿Cuáles son mis preferencias sexuales? ¿Hago deporte? ¿Tengo miedos a las enfermedades de transmisión sexual, o al embarazo? ¿Tengo problemas en la pareja?</a:t>
            </a:r>
            <a:endParaRPr/>
          </a:p>
          <a:p>
            <a:pPr indent="0" lvl="0" marL="0" rtl="0" algn="just">
              <a:spcBef>
                <a:spcPts val="1200"/>
              </a:spcBef>
              <a:spcAft>
                <a:spcPts val="0"/>
              </a:spcAft>
              <a:buNone/>
            </a:pPr>
            <a:r>
              <a:rPr lang="es"/>
              <a:t>En función a las respuestas que se establezcan, se iniciará un modelo u otro de tratamiento.</a:t>
            </a:r>
            <a:endParaRPr/>
          </a:p>
          <a:p>
            <a:pPr indent="0" lvl="0" marL="0" rtl="0" algn="just">
              <a:spcBef>
                <a:spcPts val="1200"/>
              </a:spcBef>
              <a:spcAft>
                <a:spcPts val="1200"/>
              </a:spcAft>
              <a:buNone/>
            </a:pPr>
            <a:r>
              <a:rPr lang="es"/>
              <a:t>Cambiar hábitos como, hacer más ejercicio, comer más fruta y verdura, reducir el estrés, y hablar con nuestra pareja sobre nuestras preferencias sexuales son requisitos inexcusables si queremos gozar de una vida sexual sana y larga.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1" name="Shape 181"/>
        <p:cNvGrpSpPr/>
        <p:nvPr/>
      </p:nvGrpSpPr>
      <p:grpSpPr>
        <a:xfrm>
          <a:off x="0" y="0"/>
          <a:ext cx="0" cy="0"/>
          <a:chOff x="0" y="0"/>
          <a:chExt cx="0" cy="0"/>
        </a:xfrm>
      </p:grpSpPr>
      <p:sp>
        <p:nvSpPr>
          <p:cNvPr id="182" name="Google Shape;182;p21"/>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es"/>
              <a:t>TRATAMIENTO PSICOLÓGICO</a:t>
            </a:r>
            <a:endParaRPr/>
          </a:p>
        </p:txBody>
      </p:sp>
      <p:sp>
        <p:nvSpPr>
          <p:cNvPr id="183" name="Google Shape;183;p21"/>
          <p:cNvSpPr txBox="1"/>
          <p:nvPr>
            <p:ph idx="1" type="body"/>
          </p:nvPr>
        </p:nvSpPr>
        <p:spPr>
          <a:xfrm>
            <a:off x="819150" y="1990725"/>
            <a:ext cx="6301200" cy="2448000"/>
          </a:xfrm>
          <a:prstGeom prst="rect">
            <a:avLst/>
          </a:prstGeom>
        </p:spPr>
        <p:txBody>
          <a:bodyPr anchorCtr="0" anchor="t" bIns="91425" lIns="91425" spcFirstLastPara="1" rIns="91425" wrap="square" tIns="91425">
            <a:noAutofit/>
          </a:bodyPr>
          <a:lstStyle/>
          <a:p>
            <a:pPr indent="0" lvl="0" marL="0" rtl="0" algn="just">
              <a:lnSpc>
                <a:spcPct val="105000"/>
              </a:lnSpc>
              <a:spcBef>
                <a:spcPts val="0"/>
              </a:spcBef>
              <a:spcAft>
                <a:spcPts val="0"/>
              </a:spcAft>
              <a:buSzPts val="1018"/>
              <a:buNone/>
            </a:pPr>
            <a:r>
              <a:rPr lang="es" sz="1400"/>
              <a:t>Existen modelos de intervención guiada que pueden ofrecer excelentes resultados en muy poco tiempo. </a:t>
            </a:r>
            <a:endParaRPr sz="1400"/>
          </a:p>
          <a:p>
            <a:pPr indent="0" lvl="0" marL="0" rtl="0" algn="just">
              <a:lnSpc>
                <a:spcPct val="105000"/>
              </a:lnSpc>
              <a:spcBef>
                <a:spcPts val="1200"/>
              </a:spcBef>
              <a:spcAft>
                <a:spcPts val="0"/>
              </a:spcAft>
              <a:buSzPts val="1018"/>
              <a:buNone/>
            </a:pPr>
            <a:r>
              <a:rPr lang="es" sz="1400">
                <a:solidFill>
                  <a:srgbClr val="363636"/>
                </a:solidFill>
                <a:highlight>
                  <a:srgbClr val="FFFFFF"/>
                </a:highlight>
              </a:rPr>
              <a:t>El tratamiento de la disfunción eréctil se basa principalmente en la reeducación de los comportamientos y actitudes sexuales, la focalización sensorial y el manejo de la ansiedad asociada al rendimiento sexual.</a:t>
            </a:r>
            <a:endParaRPr sz="1400">
              <a:solidFill>
                <a:srgbClr val="363636"/>
              </a:solidFill>
              <a:highlight>
                <a:srgbClr val="FFFFFF"/>
              </a:highlight>
            </a:endParaRPr>
          </a:p>
          <a:p>
            <a:pPr indent="0" lvl="0" marL="0" rtl="0" algn="just">
              <a:lnSpc>
                <a:spcPct val="105000"/>
              </a:lnSpc>
              <a:spcBef>
                <a:spcPts val="1200"/>
              </a:spcBef>
              <a:spcAft>
                <a:spcPts val="0"/>
              </a:spcAft>
              <a:buSzPts val="1018"/>
              <a:buNone/>
            </a:pPr>
            <a:r>
              <a:rPr lang="es" sz="1400">
                <a:solidFill>
                  <a:srgbClr val="363636"/>
                </a:solidFill>
                <a:highlight>
                  <a:srgbClr val="FFFFFF"/>
                </a:highlight>
              </a:rPr>
              <a:t>Si existen otros problemas psicológicos que estén afectando a la erección, como estados depresivos, malestar con el género, etc, el profesional decidirá la estrategia a seguir en función a los resultados de la evaluación conductual del sujeto.</a:t>
            </a:r>
            <a:endParaRPr sz="1400">
              <a:solidFill>
                <a:srgbClr val="363636"/>
              </a:solidFill>
              <a:highlight>
                <a:srgbClr val="FFFFFF"/>
              </a:highlight>
            </a:endParaRPr>
          </a:p>
          <a:p>
            <a:pPr indent="0" lvl="0" marL="0" rtl="0" algn="ctr">
              <a:lnSpc>
                <a:spcPct val="105000"/>
              </a:lnSpc>
              <a:spcBef>
                <a:spcPts val="1200"/>
              </a:spcBef>
              <a:spcAft>
                <a:spcPts val="1200"/>
              </a:spcAft>
              <a:buSzPts val="1018"/>
              <a:buNone/>
            </a:pPr>
            <a:r>
              <a:rPr b="1" lang="es" sz="1400">
                <a:solidFill>
                  <a:srgbClr val="363636"/>
                </a:solidFill>
                <a:highlight>
                  <a:srgbClr val="FFFFFF"/>
                </a:highlight>
              </a:rPr>
              <a:t>BUSCA AYUDA SI TE SIENTES IDENTIFICADO. LA SOLUCIÓN ES MÁS SENCILLA DE LO QUE IMAGINAS.</a:t>
            </a:r>
            <a:endParaRPr b="1" sz="1400">
              <a:solidFill>
                <a:srgbClr val="363636"/>
              </a:solidFill>
              <a:highlight>
                <a:srgbClr val="FFFFFF"/>
              </a:highlight>
            </a:endParaRPr>
          </a:p>
        </p:txBody>
      </p:sp>
      <p:pic>
        <p:nvPicPr>
          <p:cNvPr id="184" name="Google Shape;184;p21"/>
          <p:cNvPicPr preferRelativeResize="0"/>
          <p:nvPr/>
        </p:nvPicPr>
        <p:blipFill>
          <a:blip r:embed="rId3">
            <a:alphaModFix/>
          </a:blip>
          <a:stretch>
            <a:fillRect/>
          </a:stretch>
        </p:blipFill>
        <p:spPr>
          <a:xfrm>
            <a:off x="227875" y="366525"/>
            <a:ext cx="1599675" cy="1433675"/>
          </a:xfrm>
          <a:prstGeom prst="rect">
            <a:avLst/>
          </a:prstGeom>
          <a:noFill/>
          <a:ln>
            <a:noFill/>
          </a:ln>
        </p:spPr>
      </p:pic>
      <p:pic>
        <p:nvPicPr>
          <p:cNvPr id="185" name="Google Shape;185;p21"/>
          <p:cNvPicPr preferRelativeResize="0"/>
          <p:nvPr/>
        </p:nvPicPr>
        <p:blipFill>
          <a:blip r:embed="rId4">
            <a:alphaModFix/>
          </a:blip>
          <a:stretch>
            <a:fillRect/>
          </a:stretch>
        </p:blipFill>
        <p:spPr>
          <a:xfrm>
            <a:off x="7120350" y="3238725"/>
            <a:ext cx="1663725" cy="110915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Shift">
  <a:themeElements>
    <a:clrScheme name="Shift">
      <a:dk1>
        <a:srgbClr val="FFFFFF"/>
      </a:dk1>
      <a:lt1>
        <a:srgbClr val="AF7B51"/>
      </a:lt1>
      <a:dk2>
        <a:srgbClr val="233A44"/>
      </a:dk2>
      <a:lt2>
        <a:srgbClr val="D9D9D9"/>
      </a:lt2>
      <a:accent1>
        <a:srgbClr val="00796B"/>
      </a:accent1>
      <a:accent2>
        <a:srgbClr val="D9563F"/>
      </a:accent2>
      <a:accent3>
        <a:srgbClr val="C4A15A"/>
      </a:accent3>
      <a:accent4>
        <a:srgbClr val="14F597"/>
      </a:accent4>
      <a:accent5>
        <a:srgbClr val="3D4594"/>
      </a:accent5>
      <a:accent6>
        <a:srgbClr val="163EF5"/>
      </a:accent6>
      <a:hlink>
        <a:srgbClr val="3D4594"/>
      </a:hlink>
      <a:folHlink>
        <a:srgbClr val="3D459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